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8" r:id="rId5"/>
    <p:sldId id="259" r:id="rId6"/>
    <p:sldId id="266" r:id="rId7"/>
    <p:sldId id="261" r:id="rId8"/>
    <p:sldId id="263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9"/>
    <p:restoredTop sz="94663"/>
  </p:normalViewPr>
  <p:slideViewPr>
    <p:cSldViewPr snapToGrid="0" snapToObjects="1" showGuides="1">
      <p:cViewPr varScale="1">
        <p:scale>
          <a:sx n="99" d="100"/>
          <a:sy n="99" d="100"/>
        </p:scale>
        <p:origin x="184" y="624"/>
      </p:cViewPr>
      <p:guideLst>
        <p:guide pos="7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3533-3DA9-644E-A517-6894BB87386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1A344-495C-5D4F-953E-6C84225C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5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1A344-495C-5D4F-953E-6C84225C3A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C2A0-6E86-8243-98FD-3C521ECA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42F08-9D66-B04B-A3CA-62419FA3F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FB2C-161A-3041-8100-B892A808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530C2-5DF5-D740-9E11-425067A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D53C6-8472-A448-902B-C838F466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6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CC5-01F6-F641-8946-5A1239A5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EB3D-B727-7C4C-AFE8-A58E84870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3750E-1699-5645-B78A-C61745E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CBDEB-E123-2844-B163-F76C3EB7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F60AB-A60A-9F4F-9BBC-55E98F59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ABC8FF-FEA9-D54E-B228-4BC952AFB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EE904-E53F-5243-A9EB-A49CCF46D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4784-6EF2-EB47-B789-93871666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72A0C-B55D-994E-A904-9D82876A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2E0DE-CF91-594B-B8FE-BA041B78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CB8A-D041-D04E-B688-3AD0BA19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9E66B-48EA-1549-96E7-B15368ADD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6BB03-5316-DB45-ADEB-25FBCF00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F2CE-7B1D-324C-A0C8-742881F4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F5C44-0114-D244-BC0D-90A3D2EF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3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647E-65AD-9244-9656-775565AB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E9E57-021B-2C45-9601-38A266688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F2A3-D95E-BA49-80DE-B78E7864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BACBC-4666-AD4D-AC57-28199287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81FC-C027-5A4A-AC09-E7E643FA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F089-2C86-4541-9772-6C5AA60F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2696-7209-F643-80EF-4E23DE632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19981-E737-074B-B90A-00D2A364C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0729C-2F4D-6F42-AAE5-8E1D0D43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60468-FD65-B842-96AD-5457947C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5F32-2659-FF44-A02E-0C7BADF3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2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C9DA-78F7-5147-8831-0C7EEE1E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8A42B-4414-C846-B7DB-5A8F9BFD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6A542-7341-2348-BA77-98AF65AFB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A9E7B-34F2-5C45-A4FD-65CCD8D67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5880E-1F6D-5E4C-AE24-F6106981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B07AB-ABE3-0748-9398-8F6104E8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F4369-825A-CA42-A6FE-90F8DAD9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34381-27B0-D342-9F3D-5369E902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7BB5-D20B-0B47-B5EE-C648829C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E8D52-59BC-E34B-8F5F-1726AFF8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04CC3-AFA2-2944-92C4-B230D639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C829A-E306-3A49-9DF1-EF584CFA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66ECD-E3D9-C04F-90DF-A006673F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B9ACA-8510-CF45-A20E-76A45374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F0DC-C99E-A340-8FDD-B8EFF1C2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A4A2-3BEB-0241-AD19-B6854B80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4600-325E-3B4C-912F-18715A15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8F45D-03FA-0248-B74E-1C462903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55F5-22A4-BF46-9CFB-A1CB50DA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DD350-9B81-FA4F-B642-E888EED8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5297B-35F0-E649-9499-21EC7A32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2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E1CC-6D56-7342-935E-36A47848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04B7F-13A5-C142-8355-0B9AB3711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C1D91-3255-E240-B1D4-BFE35B2E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8CA9E-36AD-8D45-91FB-30224A58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1E986-D238-C64F-9788-59EC149B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4C43C-CE45-5A4A-8154-54EC27E8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3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BB391-94A8-664F-AB87-B89AC969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0999E-C28A-5147-93D7-BB07309B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D8754-9359-2C49-93C6-A1794D878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686D-6BD1-8F49-97D3-5964B480F90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277C3-28DA-A14E-A3FB-547059FDA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96EEB-569C-D54C-AF5D-E93547E39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4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6.jpg"/><Relationship Id="rId7" Type="http://schemas.openxmlformats.org/officeDocument/2006/relationships/image" Target="../media/image19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4.jpg"/><Relationship Id="rId9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2.wdp"/><Relationship Id="rId3" Type="http://schemas.openxmlformats.org/officeDocument/2006/relationships/image" Target="../media/image24.tiff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image" Target="../media/image4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5" Type="http://schemas.openxmlformats.org/officeDocument/2006/relationships/image" Target="../media/image25.jpg"/><Relationship Id="rId15" Type="http://schemas.openxmlformats.org/officeDocument/2006/relationships/image" Target="../media/image33.jpg"/><Relationship Id="rId10" Type="http://schemas.openxmlformats.org/officeDocument/2006/relationships/image" Target="../media/image30.png"/><Relationship Id="rId4" Type="http://schemas.openxmlformats.org/officeDocument/2006/relationships/image" Target="../media/image16.jpg"/><Relationship Id="rId9" Type="http://schemas.openxmlformats.org/officeDocument/2006/relationships/image" Target="../media/image29.jp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34.png"/><Relationship Id="rId3" Type="http://schemas.openxmlformats.org/officeDocument/2006/relationships/image" Target="../media/image16.jpg"/><Relationship Id="rId7" Type="http://schemas.openxmlformats.org/officeDocument/2006/relationships/image" Target="../media/image39.jpg"/><Relationship Id="rId12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27.png"/><Relationship Id="rId5" Type="http://schemas.openxmlformats.org/officeDocument/2006/relationships/image" Target="../media/image37.jpg"/><Relationship Id="rId10" Type="http://schemas.openxmlformats.org/officeDocument/2006/relationships/image" Target="../media/image24.tiff"/><Relationship Id="rId4" Type="http://schemas.openxmlformats.org/officeDocument/2006/relationships/image" Target="../media/image36.gif"/><Relationship Id="rId9" Type="http://schemas.openxmlformats.org/officeDocument/2006/relationships/image" Target="../media/image41.jp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12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11" Type="http://schemas.openxmlformats.org/officeDocument/2006/relationships/image" Target="../media/image43.jpg"/><Relationship Id="rId5" Type="http://schemas.openxmlformats.org/officeDocument/2006/relationships/image" Target="../media/image29.jpg"/><Relationship Id="rId10" Type="http://schemas.openxmlformats.org/officeDocument/2006/relationships/image" Target="../media/image32.png"/><Relationship Id="rId4" Type="http://schemas.openxmlformats.org/officeDocument/2006/relationships/image" Target="../media/image42.jp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jpg"/><Relationship Id="rId3" Type="http://schemas.openxmlformats.org/officeDocument/2006/relationships/image" Target="../media/image36.gif"/><Relationship Id="rId7" Type="http://schemas.openxmlformats.org/officeDocument/2006/relationships/image" Target="../media/image48.jpg"/><Relationship Id="rId12" Type="http://schemas.openxmlformats.org/officeDocument/2006/relationships/image" Target="../media/image5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1.jp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50.jpg"/><Relationship Id="rId4" Type="http://schemas.openxmlformats.org/officeDocument/2006/relationships/image" Target="../media/image24.tiff"/><Relationship Id="rId9" Type="http://schemas.microsoft.com/office/2007/relationships/hdphoto" Target="../media/hdphoto3.wdp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708689-8B9D-1B4F-9E52-F7FFE3FA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102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000BFDA-7A48-0D4A-9237-B6E0B2D6A9EE}"/>
              </a:ext>
            </a:extLst>
          </p:cNvPr>
          <p:cNvSpPr txBox="1">
            <a:spLocks/>
          </p:cNvSpPr>
          <p:nvPr/>
        </p:nvSpPr>
        <p:spPr>
          <a:xfrm>
            <a:off x="393188" y="1188818"/>
            <a:ext cx="7416800" cy="24257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What’s For Dinner Tonight?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19C9DA-0DA1-214C-B42C-9165D77E8B03}"/>
              </a:ext>
            </a:extLst>
          </p:cNvPr>
          <p:cNvSpPr txBox="1">
            <a:spLocks/>
          </p:cNvSpPr>
          <p:nvPr/>
        </p:nvSpPr>
        <p:spPr>
          <a:xfrm>
            <a:off x="1143000" y="3857483"/>
            <a:ext cx="6048466" cy="1431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Produce-2-Recipe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: a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Recipe-Finder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 Using Images of Produce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8F0E3-1951-5B4E-9272-0B1CD0184B9A}"/>
              </a:ext>
            </a:extLst>
          </p:cNvPr>
          <p:cNvSpPr txBox="1"/>
          <p:nvPr/>
        </p:nvSpPr>
        <p:spPr>
          <a:xfrm>
            <a:off x="1887403" y="5589025"/>
            <a:ext cx="4296368" cy="1138773"/>
          </a:xfrm>
          <a:prstGeom prst="rect">
            <a:avLst/>
          </a:prstGeom>
          <a:solidFill>
            <a:sysClr val="window" lastClr="FFFFFF">
              <a:alpha val="77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Jhonsen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Djajamuliadi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Project #5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CF59A1-BCB5-E14D-8E23-6250247E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805" y="5692677"/>
            <a:ext cx="1019429" cy="10194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1AE05B-FD4C-CE45-A895-57AEEC5A2D83}"/>
              </a:ext>
            </a:extLst>
          </p:cNvPr>
          <p:cNvCxnSpPr>
            <a:cxnSpLocks/>
          </p:cNvCxnSpPr>
          <p:nvPr/>
        </p:nvCxnSpPr>
        <p:spPr>
          <a:xfrm>
            <a:off x="2511587" y="6189166"/>
            <a:ext cx="319940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E4218-05E1-0E4C-BFFD-C8FE1350EAE1}"/>
              </a:ext>
            </a:extLst>
          </p:cNvPr>
          <p:cNvCxnSpPr>
            <a:cxnSpLocks/>
          </p:cNvCxnSpPr>
          <p:nvPr/>
        </p:nvCxnSpPr>
        <p:spPr>
          <a:xfrm>
            <a:off x="1429742" y="5551299"/>
            <a:ext cx="521169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C2CAA6-5D1B-6846-8515-334AFA37E3BD}"/>
              </a:ext>
            </a:extLst>
          </p:cNvPr>
          <p:cNvCxnSpPr>
            <a:cxnSpLocks/>
          </p:cNvCxnSpPr>
          <p:nvPr/>
        </p:nvCxnSpPr>
        <p:spPr>
          <a:xfrm>
            <a:off x="3461634" y="6712106"/>
            <a:ext cx="114790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7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144662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Inconveniences in Recipe-Searching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C818028-D2E8-3E41-AC56-C7B0E73C24DC}"/>
              </a:ext>
            </a:extLst>
          </p:cNvPr>
          <p:cNvGrpSpPr/>
          <p:nvPr/>
        </p:nvGrpSpPr>
        <p:grpSpPr>
          <a:xfrm>
            <a:off x="639934" y="1222780"/>
            <a:ext cx="4711042" cy="5189026"/>
            <a:chOff x="639934" y="1222780"/>
            <a:chExt cx="4711042" cy="518902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856033-D201-4A48-95D3-780A50299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01" r="5433"/>
            <a:stretch/>
          </p:blipFill>
          <p:spPr>
            <a:xfrm>
              <a:off x="639934" y="2100368"/>
              <a:ext cx="4239581" cy="4311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AC3668-73D9-624A-B2BE-66705E40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429" y="1558558"/>
              <a:ext cx="4239581" cy="4482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118FB14-6665-A84B-A2DE-34898558E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5901" y="1222780"/>
              <a:ext cx="3895075" cy="4366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C2FB2D-9B92-6444-BE65-D3005DAE834B}"/>
              </a:ext>
            </a:extLst>
          </p:cNvPr>
          <p:cNvGrpSpPr/>
          <p:nvPr/>
        </p:nvGrpSpPr>
        <p:grpSpPr>
          <a:xfrm>
            <a:off x="5438302" y="3773673"/>
            <a:ext cx="5297797" cy="2596189"/>
            <a:chOff x="5438302" y="3869925"/>
            <a:chExt cx="5297797" cy="2596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0F4D4F-1F6B-E846-A25F-0CF1A5E391DC}"/>
                </a:ext>
              </a:extLst>
            </p:cNvPr>
            <p:cNvGrpSpPr/>
            <p:nvPr/>
          </p:nvGrpSpPr>
          <p:grpSpPr>
            <a:xfrm>
              <a:off x="6994914" y="3869925"/>
              <a:ext cx="3741185" cy="2596189"/>
              <a:chOff x="5843340" y="3477127"/>
              <a:chExt cx="3741185" cy="259618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6058906" y="3548244"/>
                <a:ext cx="34347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    Typical Procedure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Visit each website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Repetitive check for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Ingredients?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Prep. Time? Method?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Nutrients? etc.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10776AB-8846-084E-B178-7AC8BA58717F}"/>
                  </a:ext>
                </a:extLst>
              </p:cNvPr>
              <p:cNvSpPr/>
              <p:nvPr/>
            </p:nvSpPr>
            <p:spPr>
              <a:xfrm>
                <a:off x="5843340" y="3477127"/>
                <a:ext cx="3741185" cy="2596189"/>
              </a:xfrm>
              <a:prstGeom prst="roundRect">
                <a:avLst>
                  <a:gd name="adj" fmla="val 9753"/>
                </a:avLst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B507DA-A43B-204C-8B5C-442BBBD78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302" y="4756511"/>
              <a:ext cx="14027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A5B363-EC0C-1F4A-A920-338DE6745921}"/>
              </a:ext>
            </a:extLst>
          </p:cNvPr>
          <p:cNvGrpSpPr/>
          <p:nvPr/>
        </p:nvGrpSpPr>
        <p:grpSpPr>
          <a:xfrm>
            <a:off x="5594506" y="1700934"/>
            <a:ext cx="2715305" cy="1436227"/>
            <a:chOff x="5594506" y="1700934"/>
            <a:chExt cx="2715305" cy="143622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35C11C-CD14-2747-A346-9673A622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3375" y="1700934"/>
              <a:ext cx="1079933" cy="365377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8EB7E27-7D67-624A-82D1-4DD3B3148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4506" y="2101490"/>
              <a:ext cx="27153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5C4FCC-E31F-284A-B9FC-61B56EB10D72}"/>
                </a:ext>
              </a:extLst>
            </p:cNvPr>
            <p:cNvSpPr txBox="1"/>
            <p:nvPr/>
          </p:nvSpPr>
          <p:spPr>
            <a:xfrm>
              <a:off x="6250247" y="2201581"/>
              <a:ext cx="1018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Eggplant</a:t>
              </a:r>
            </a:p>
            <a:p>
              <a:r>
                <a:rPr lang="en-US" dirty="0">
                  <a:latin typeface="Times" pitchFamily="2" charset="0"/>
                </a:rPr>
                <a:t>Tomato</a:t>
              </a:r>
            </a:p>
            <a:p>
              <a:r>
                <a:rPr lang="en-US" dirty="0">
                  <a:latin typeface="Times" pitchFamily="2" charset="0"/>
                </a:rPr>
                <a:t>Basil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933AAEE7-EB68-A945-A13F-29B9CFA6F34C}"/>
                </a:ext>
              </a:extLst>
            </p:cNvPr>
            <p:cNvSpPr/>
            <p:nvPr/>
          </p:nvSpPr>
          <p:spPr>
            <a:xfrm>
              <a:off x="6127332" y="2179276"/>
              <a:ext cx="1623753" cy="957885"/>
            </a:xfrm>
            <a:prstGeom prst="roundRect">
              <a:avLst>
                <a:gd name="adj" fmla="val 6857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89ED2D-F3E5-B241-BE52-4BEDB0DC5C3C}"/>
              </a:ext>
            </a:extLst>
          </p:cNvPr>
          <p:cNvSpPr txBox="1"/>
          <p:nvPr/>
        </p:nvSpPr>
        <p:spPr>
          <a:xfrm>
            <a:off x="1414236" y="81741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Countless Search Results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4DAA35-99BB-0D4B-A166-1D98577A9EA6}"/>
              </a:ext>
            </a:extLst>
          </p:cNvPr>
          <p:cNvSpPr/>
          <p:nvPr/>
        </p:nvSpPr>
        <p:spPr>
          <a:xfrm>
            <a:off x="7215194" y="5860073"/>
            <a:ext cx="2446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</a:rPr>
              <a:t>3.  Select a recipe!</a:t>
            </a:r>
            <a:endParaRPr lang="en-US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3AE58B-395E-A045-A3BA-C8D0B96DDB31}"/>
              </a:ext>
            </a:extLst>
          </p:cNvPr>
          <p:cNvSpPr txBox="1"/>
          <p:nvPr/>
        </p:nvSpPr>
        <p:spPr>
          <a:xfrm>
            <a:off x="7742486" y="6424500"/>
            <a:ext cx="162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(~30-min later)</a:t>
            </a:r>
          </a:p>
        </p:txBody>
      </p:sp>
    </p:spTree>
    <p:extLst>
      <p:ext uri="{BB962C8B-B14F-4D97-AF65-F5344CB8AC3E}">
        <p14:creationId xmlns:p14="http://schemas.microsoft.com/office/powerpoint/2010/main" val="25311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Options in Recipe-Searching?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4E5648-D200-5044-BB5C-DADAE106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72" y="2698404"/>
            <a:ext cx="1756611" cy="367424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DC23F95-5011-1041-93B6-3BBA9886591B}"/>
              </a:ext>
            </a:extLst>
          </p:cNvPr>
          <p:cNvGrpSpPr/>
          <p:nvPr/>
        </p:nvGrpSpPr>
        <p:grpSpPr>
          <a:xfrm>
            <a:off x="4053169" y="1156574"/>
            <a:ext cx="1645920" cy="3636285"/>
            <a:chOff x="3965561" y="1932411"/>
            <a:chExt cx="1645920" cy="363628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C5632A-DB6A-2D44-8074-631EDD1EC4C1}"/>
                </a:ext>
              </a:extLst>
            </p:cNvPr>
            <p:cNvGrpSpPr/>
            <p:nvPr/>
          </p:nvGrpSpPr>
          <p:grpSpPr>
            <a:xfrm>
              <a:off x="3965561" y="2608272"/>
              <a:ext cx="1645920" cy="2960424"/>
              <a:chOff x="2670048" y="2736288"/>
              <a:chExt cx="1645920" cy="2960424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6CAB4B3-8A5D-C241-BDD7-D7B102EFDA9A}"/>
                  </a:ext>
                </a:extLst>
              </p:cNvPr>
              <p:cNvSpPr/>
              <p:nvPr/>
            </p:nvSpPr>
            <p:spPr>
              <a:xfrm>
                <a:off x="2670048" y="2736288"/>
                <a:ext cx="1645920" cy="29604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F697296-35D9-D146-A57E-8000B9DFE0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439"/>
              <a:stretch/>
            </p:blipFill>
            <p:spPr>
              <a:xfrm>
                <a:off x="2749296" y="2916935"/>
                <a:ext cx="1524000" cy="2651535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9F98D2-80A6-5F45-AF9D-EBADAD3F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4040" y="1932411"/>
              <a:ext cx="585538" cy="58553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1C3EDB-00FD-F34B-B1A3-70BFAC1957BC}"/>
              </a:ext>
            </a:extLst>
          </p:cNvPr>
          <p:cNvGrpSpPr/>
          <p:nvPr/>
        </p:nvGrpSpPr>
        <p:grpSpPr>
          <a:xfrm>
            <a:off x="2245724" y="3631817"/>
            <a:ext cx="1382050" cy="2884573"/>
            <a:chOff x="2752165" y="2489998"/>
            <a:chExt cx="1645920" cy="343531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04AB2B5-021B-4441-82E5-47F8EF12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4259" y="2489998"/>
              <a:ext cx="510138" cy="504824"/>
            </a:xfrm>
            <a:prstGeom prst="rect">
              <a:avLst/>
            </a:prstGeom>
          </p:spPr>
        </p:pic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7F73565-12CD-7C42-B726-33648DFFD29B}"/>
                </a:ext>
              </a:extLst>
            </p:cNvPr>
            <p:cNvSpPr/>
            <p:nvPr/>
          </p:nvSpPr>
          <p:spPr>
            <a:xfrm>
              <a:off x="2752165" y="3108586"/>
              <a:ext cx="1645920" cy="28167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495987-71A9-814A-939D-F4F448D5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8583" y="3288342"/>
              <a:ext cx="1413084" cy="24728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C27642F-FF32-F84E-B148-A0C4D5ACA053}"/>
              </a:ext>
            </a:extLst>
          </p:cNvPr>
          <p:cNvSpPr txBox="1"/>
          <p:nvPr/>
        </p:nvSpPr>
        <p:spPr>
          <a:xfrm>
            <a:off x="8643676" y="4535526"/>
            <a:ext cx="26052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Too many: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Functionalities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801DBF-46A3-DA49-907A-11BEB3E341DB}"/>
              </a:ext>
            </a:extLst>
          </p:cNvPr>
          <p:cNvGrpSpPr/>
          <p:nvPr/>
        </p:nvGrpSpPr>
        <p:grpSpPr>
          <a:xfrm>
            <a:off x="229850" y="1311981"/>
            <a:ext cx="1645920" cy="3836521"/>
            <a:chOff x="2328612" y="627050"/>
            <a:chExt cx="1645920" cy="383652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DD77782-27EF-6440-AF2F-1AA81C07B307}"/>
                </a:ext>
              </a:extLst>
            </p:cNvPr>
            <p:cNvGrpSpPr/>
            <p:nvPr/>
          </p:nvGrpSpPr>
          <p:grpSpPr>
            <a:xfrm>
              <a:off x="2328612" y="627050"/>
              <a:ext cx="1645920" cy="3836521"/>
              <a:chOff x="2328612" y="627050"/>
              <a:chExt cx="1645920" cy="383652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0485F14-7160-6042-AF17-C199A42C7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8612" y="1237771"/>
                <a:ext cx="1645920" cy="32258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560E8A5-71F9-D145-A504-01FA93FA0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3593" y="627050"/>
                <a:ext cx="577416" cy="572644"/>
              </a:xfrm>
              <a:prstGeom prst="rect">
                <a:avLst/>
              </a:prstGeom>
            </p:spPr>
          </p:pic>
        </p:grp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4E1C190-D5F9-014C-A146-74B537CE83FB}"/>
                </a:ext>
              </a:extLst>
            </p:cNvPr>
            <p:cNvSpPr/>
            <p:nvPr/>
          </p:nvSpPr>
          <p:spPr>
            <a:xfrm>
              <a:off x="2359252" y="1262983"/>
              <a:ext cx="1566099" cy="3162511"/>
            </a:xfrm>
            <a:prstGeom prst="roundRect">
              <a:avLst>
                <a:gd name="adj" fmla="val 12722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75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Let’s Build One </a:t>
            </a:r>
            <a:r>
              <a:rPr lang="en-US" i="1" dirty="0">
                <a:latin typeface="Times" pitchFamily="2" charset="0"/>
                <a:cs typeface="Apple Chancery" panose="03020702040506060504" pitchFamily="66" charset="-79"/>
              </a:rPr>
              <a:t>from Scratch!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BF06AA-F4E0-2A4F-A517-5310AD9EFB6E}"/>
              </a:ext>
            </a:extLst>
          </p:cNvPr>
          <p:cNvGrpSpPr/>
          <p:nvPr/>
        </p:nvGrpSpPr>
        <p:grpSpPr>
          <a:xfrm>
            <a:off x="7394162" y="1854219"/>
            <a:ext cx="1628472" cy="2367740"/>
            <a:chOff x="7394162" y="1854219"/>
            <a:chExt cx="1628472" cy="23677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195565-1D52-4C40-AECF-3E14A6C34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19" t="9022" r="10328" b="9435"/>
            <a:stretch/>
          </p:blipFill>
          <p:spPr>
            <a:xfrm rot="900000" flipH="1">
              <a:off x="7394162" y="2581203"/>
              <a:ext cx="671126" cy="1640756"/>
            </a:xfrm>
            <a:prstGeom prst="rect">
              <a:avLst/>
            </a:prstGeom>
          </p:spPr>
        </p:pic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94B53BEE-1231-464C-9817-D230C4789296}"/>
                </a:ext>
              </a:extLst>
            </p:cNvPr>
            <p:cNvSpPr/>
            <p:nvPr/>
          </p:nvSpPr>
          <p:spPr>
            <a:xfrm>
              <a:off x="7859077" y="1854219"/>
              <a:ext cx="1163557" cy="1336173"/>
            </a:xfrm>
            <a:prstGeom prst="arc">
              <a:avLst>
                <a:gd name="adj1" fmla="val 11515722"/>
                <a:gd name="adj2" fmla="val 16140233"/>
              </a:avLst>
            </a:prstGeom>
            <a:ln w="19050">
              <a:solidFill>
                <a:schemeClr val="tx1"/>
              </a:solidFill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B2B26-13F0-7A44-940D-F39EDBF6790F}"/>
              </a:ext>
            </a:extLst>
          </p:cNvPr>
          <p:cNvGrpSpPr/>
          <p:nvPr/>
        </p:nvGrpSpPr>
        <p:grpSpPr>
          <a:xfrm>
            <a:off x="1541703" y="2762660"/>
            <a:ext cx="10420447" cy="3973333"/>
            <a:chOff x="1541703" y="2762660"/>
            <a:chExt cx="10420447" cy="39733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583ED09-FB96-1945-A6A4-5B83A45500E9}"/>
                </a:ext>
              </a:extLst>
            </p:cNvPr>
            <p:cNvGrpSpPr/>
            <p:nvPr/>
          </p:nvGrpSpPr>
          <p:grpSpPr>
            <a:xfrm>
              <a:off x="1541703" y="2762660"/>
              <a:ext cx="10420447" cy="3973333"/>
              <a:chOff x="1541703" y="2762660"/>
              <a:chExt cx="10420447" cy="39733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D6DF48B-D573-ED4B-9394-05A175A99038}"/>
                  </a:ext>
                </a:extLst>
              </p:cNvPr>
              <p:cNvGrpSpPr/>
              <p:nvPr/>
            </p:nvGrpSpPr>
            <p:grpSpPr>
              <a:xfrm>
                <a:off x="6319644" y="3795319"/>
                <a:ext cx="2529579" cy="1336173"/>
                <a:chOff x="6319644" y="3795319"/>
                <a:chExt cx="2529579" cy="1336173"/>
              </a:xfrm>
            </p:grpSpPr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38AE8549-D1E5-3E41-93E8-5F073D734118}"/>
                    </a:ext>
                  </a:extLst>
                </p:cNvPr>
                <p:cNvSpPr/>
                <p:nvPr/>
              </p:nvSpPr>
              <p:spPr>
                <a:xfrm>
                  <a:off x="7597170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8FC647B1-5978-594F-908F-C92913D1B3ED}"/>
                    </a:ext>
                  </a:extLst>
                </p:cNvPr>
                <p:cNvSpPr/>
                <p:nvPr/>
              </p:nvSpPr>
              <p:spPr>
                <a:xfrm flipH="1">
                  <a:off x="6319644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415CB5A-89E7-C244-808D-65D645C923C5}"/>
                  </a:ext>
                </a:extLst>
              </p:cNvPr>
              <p:cNvGrpSpPr/>
              <p:nvPr/>
            </p:nvGrpSpPr>
            <p:grpSpPr>
              <a:xfrm>
                <a:off x="1541703" y="2762660"/>
                <a:ext cx="10420447" cy="3973333"/>
                <a:chOff x="1541703" y="2762660"/>
                <a:chExt cx="10420447" cy="397333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A2CACA7-751B-0548-A183-E4E3C122B7B1}"/>
                    </a:ext>
                  </a:extLst>
                </p:cNvPr>
                <p:cNvSpPr txBox="1"/>
                <p:nvPr/>
              </p:nvSpPr>
              <p:spPr>
                <a:xfrm>
                  <a:off x="9492556" y="6335883"/>
                  <a:ext cx="15888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halkboard" panose="03050602040202020205" pitchFamily="66" charset="77"/>
                    </a:rPr>
                    <a:t>Greek Salad</a:t>
                  </a: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80AB5F1-CC50-7548-828A-4B056C767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7442" y="3733219"/>
                  <a:ext cx="3434708" cy="2576031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3D40BEC-31FB-1E4D-B5D8-EA49C196BEEF}"/>
                    </a:ext>
                  </a:extLst>
                </p:cNvPr>
                <p:cNvGrpSpPr/>
                <p:nvPr/>
              </p:nvGrpSpPr>
              <p:grpSpPr>
                <a:xfrm>
                  <a:off x="1541703" y="2762660"/>
                  <a:ext cx="4516272" cy="3297243"/>
                  <a:chOff x="81020" y="1061294"/>
                  <a:chExt cx="4516272" cy="3297243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476B93E-DCF8-ED4C-BE45-156DAB2007A1}"/>
                      </a:ext>
                    </a:extLst>
                  </p:cNvPr>
                  <p:cNvSpPr/>
                  <p:nvPr/>
                </p:nvSpPr>
                <p:spPr>
                  <a:xfrm>
                    <a:off x="81020" y="1061294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50F81A30-9172-C547-8125-A0D5AC8D51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3615" y="1781663"/>
                    <a:ext cx="3990954" cy="24004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0DC4E725-808B-734A-9E90-001D2C5CAFC5}"/>
                    </a:ext>
                  </a:extLst>
                </p:cNvPr>
                <p:cNvGrpSpPr/>
                <p:nvPr/>
              </p:nvGrpSpPr>
              <p:grpSpPr>
                <a:xfrm>
                  <a:off x="2298564" y="3375445"/>
                  <a:ext cx="4516272" cy="3297243"/>
                  <a:chOff x="2415736" y="983613"/>
                  <a:chExt cx="4516272" cy="32972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BF596EF8-1783-7248-AE8D-8D36214B9EF2}"/>
                      </a:ext>
                    </a:extLst>
                  </p:cNvPr>
                  <p:cNvSpPr/>
                  <p:nvPr/>
                </p:nvSpPr>
                <p:spPr>
                  <a:xfrm>
                    <a:off x="2415736" y="983613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EA7B6C41-86E5-ED48-A802-D78428D69F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605127" y="1506999"/>
                    <a:ext cx="4064000" cy="269240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B6773DE2-0D72-0648-A542-9BE2B6CAF9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605127" y="1112072"/>
                    <a:ext cx="1524000" cy="2921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C5A3AC7-8781-064E-9A84-BF82327C3F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96000" y="1059634"/>
                    <a:ext cx="490221" cy="47932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D0DF03-8F6D-8549-B1C9-45662A5FD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9703" b="27167"/>
            <a:stretch/>
          </p:blipFill>
          <p:spPr>
            <a:xfrm>
              <a:off x="4704213" y="3017729"/>
              <a:ext cx="1333175" cy="2874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A65C8A-93AA-A648-8433-27143D1E0064}"/>
              </a:ext>
            </a:extLst>
          </p:cNvPr>
          <p:cNvGrpSpPr/>
          <p:nvPr/>
        </p:nvGrpSpPr>
        <p:grpSpPr>
          <a:xfrm>
            <a:off x="3576551" y="1009475"/>
            <a:ext cx="3829045" cy="2305256"/>
            <a:chOff x="3576551" y="1009475"/>
            <a:chExt cx="3829045" cy="2305256"/>
          </a:xfrm>
        </p:grpSpPr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B33C4590-77BE-854D-BEC0-E970F4233122}"/>
                </a:ext>
              </a:extLst>
            </p:cNvPr>
            <p:cNvCxnSpPr>
              <a:cxnSpLocks/>
              <a:stCxn id="36" idx="3"/>
              <a:endCxn id="13" idx="3"/>
            </p:cNvCxnSpPr>
            <p:nvPr/>
          </p:nvCxnSpPr>
          <p:spPr>
            <a:xfrm>
              <a:off x="6695568" y="1777084"/>
              <a:ext cx="710028" cy="1537647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99ABB0-B195-2046-B3C2-648B4D5E5867}"/>
                </a:ext>
              </a:extLst>
            </p:cNvPr>
            <p:cNvGrpSpPr/>
            <p:nvPr/>
          </p:nvGrpSpPr>
          <p:grpSpPr>
            <a:xfrm>
              <a:off x="3576551" y="1009475"/>
              <a:ext cx="3119017" cy="1535218"/>
              <a:chOff x="3576551" y="1009475"/>
              <a:chExt cx="3119017" cy="153521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3736637" y="1067550"/>
                <a:ext cx="2841822" cy="1323439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Personalized Criteria: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Dish-types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Keto-friendly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B69D9D0B-B5FA-024B-986B-F04CBAD70EF1}"/>
                  </a:ext>
                </a:extLst>
              </p:cNvPr>
              <p:cNvSpPr/>
              <p:nvPr/>
            </p:nvSpPr>
            <p:spPr>
              <a:xfrm>
                <a:off x="3576551" y="1009475"/>
                <a:ext cx="3119017" cy="1535218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0438865-7353-824F-BDCF-78399BB72F7D}"/>
              </a:ext>
            </a:extLst>
          </p:cNvPr>
          <p:cNvSpPr/>
          <p:nvPr/>
        </p:nvSpPr>
        <p:spPr>
          <a:xfrm>
            <a:off x="7113291" y="1243982"/>
            <a:ext cx="1343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image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B8FD6-99DB-4740-A002-E70FEA7294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9540" y="3022531"/>
            <a:ext cx="1706322" cy="2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D6039E7D-0A70-8E43-B2FC-E4F97AAE0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698390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Project Design &amp; Workflow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CA407-BF1C-DB47-B767-10F20BE3A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2141EA4-005C-6A47-810B-90E66A86024C}"/>
              </a:ext>
            </a:extLst>
          </p:cNvPr>
          <p:cNvGrpSpPr/>
          <p:nvPr/>
        </p:nvGrpSpPr>
        <p:grpSpPr>
          <a:xfrm>
            <a:off x="1625302" y="2174837"/>
            <a:ext cx="3927354" cy="728292"/>
            <a:chOff x="1625302" y="2174837"/>
            <a:chExt cx="3927354" cy="7282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B9886E-6080-4541-B316-5965597E1E8F}"/>
                </a:ext>
              </a:extLst>
            </p:cNvPr>
            <p:cNvSpPr/>
            <p:nvPr/>
          </p:nvSpPr>
          <p:spPr>
            <a:xfrm>
              <a:off x="1625302" y="2174837"/>
              <a:ext cx="3927354" cy="728292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822282-85D8-F943-9D66-3A212097CAF5}"/>
                </a:ext>
              </a:extLst>
            </p:cNvPr>
            <p:cNvSpPr txBox="1"/>
            <p:nvPr/>
          </p:nvSpPr>
          <p:spPr>
            <a:xfrm>
              <a:off x="2737940" y="2191858"/>
              <a:ext cx="1737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Preprocessing,</a:t>
              </a:r>
            </a:p>
            <a:p>
              <a:pPr algn="ctr"/>
              <a:r>
                <a:rPr lang="en-US" sz="2000" b="1" dirty="0"/>
                <a:t>Engineering</a:t>
              </a: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E1C185-FE71-D34F-96E5-7D5A5226D9AC}"/>
              </a:ext>
            </a:extLst>
          </p:cNvPr>
          <p:cNvGrpSpPr/>
          <p:nvPr/>
        </p:nvGrpSpPr>
        <p:grpSpPr>
          <a:xfrm>
            <a:off x="463362" y="1083576"/>
            <a:ext cx="6818975" cy="1672607"/>
            <a:chOff x="463362" y="1083576"/>
            <a:chExt cx="6818975" cy="16726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751284-A2BA-194E-8AC2-CC33A51FD17A}"/>
                </a:ext>
              </a:extLst>
            </p:cNvPr>
            <p:cNvSpPr/>
            <p:nvPr/>
          </p:nvSpPr>
          <p:spPr>
            <a:xfrm>
              <a:off x="1625302" y="1083576"/>
              <a:ext cx="3927354" cy="914400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0D9BA1-E264-7A42-8713-E389EC07DAEE}"/>
                </a:ext>
              </a:extLst>
            </p:cNvPr>
            <p:cNvSpPr/>
            <p:nvPr/>
          </p:nvSpPr>
          <p:spPr>
            <a:xfrm>
              <a:off x="1815783" y="1503764"/>
              <a:ext cx="1705881" cy="34566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3CA954-F1C3-4C49-8AD4-3233CB41ED02}"/>
                </a:ext>
              </a:extLst>
            </p:cNvPr>
            <p:cNvSpPr/>
            <p:nvPr/>
          </p:nvSpPr>
          <p:spPr>
            <a:xfrm>
              <a:off x="3690887" y="1503764"/>
              <a:ext cx="1676622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9E20C9-A65B-A24B-8B30-25C0DD9DDC2A}"/>
                </a:ext>
              </a:extLst>
            </p:cNvPr>
            <p:cNvGrpSpPr/>
            <p:nvPr/>
          </p:nvGrpSpPr>
          <p:grpSpPr>
            <a:xfrm>
              <a:off x="5367509" y="1492786"/>
              <a:ext cx="1669754" cy="345688"/>
              <a:chOff x="5138909" y="1416586"/>
              <a:chExt cx="1669754" cy="3456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91ED326-9D38-0B46-AB68-521288DF27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158" b="16523"/>
              <a:stretch/>
            </p:blipFill>
            <p:spPr>
              <a:xfrm>
                <a:off x="5573595" y="1416586"/>
                <a:ext cx="1235068" cy="345688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B79B1D9-6A8F-7A4A-BA76-556D1E1BACB0}"/>
                  </a:ext>
                </a:extLst>
              </p:cNvPr>
              <p:cNvCxnSpPr/>
              <p:nvPr/>
            </p:nvCxnSpPr>
            <p:spPr>
              <a:xfrm>
                <a:off x="5138909" y="1600395"/>
                <a:ext cx="3702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6CDD20-21DD-7941-B935-20AD33101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9315" y="1676595"/>
              <a:ext cx="3702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FF4670-5EAD-9943-A299-EE75045ADE91}"/>
                </a:ext>
              </a:extLst>
            </p:cNvPr>
            <p:cNvSpPr txBox="1"/>
            <p:nvPr/>
          </p:nvSpPr>
          <p:spPr>
            <a:xfrm>
              <a:off x="2653225" y="1103982"/>
              <a:ext cx="1933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Data Acquisition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AE7081-1E16-4E4D-93BB-904198399D6D}"/>
                </a:ext>
              </a:extLst>
            </p:cNvPr>
            <p:cNvSpPr txBox="1"/>
            <p:nvPr/>
          </p:nvSpPr>
          <p:spPr>
            <a:xfrm>
              <a:off x="5702417" y="1155745"/>
              <a:ext cx="15799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web-scraping</a:t>
              </a:r>
            </a:p>
            <a:p>
              <a:endParaRPr lang="en-US" sz="800" dirty="0"/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Ingredients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Nutrients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70CC8F-096F-F94D-9AA1-508D6AA1E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620" t="18852" b="21853"/>
            <a:stretch/>
          </p:blipFill>
          <p:spPr>
            <a:xfrm>
              <a:off x="463362" y="1503764"/>
              <a:ext cx="971237" cy="3425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5F3DD48-A2A3-3F4D-BD4D-E964E4C80C80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E7D69B-7200-6F4B-A64A-F37D93D41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DF10C85-703E-CF48-AE6E-8E22288EB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87DC3D3-1697-8A46-8CDA-E0FAE17C0236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7768930-1F89-3A4C-9173-9F48A81083EA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2581B45-18FA-3A44-B5A5-500F4086F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6DE72C8-2E82-4341-8B7A-223D6437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FFA87C95-AFF3-104E-B513-F170C35F67EC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4528181-9BC4-D54D-9AAB-B8D7EB67B135}"/>
              </a:ext>
            </a:extLst>
          </p:cNvPr>
          <p:cNvGrpSpPr/>
          <p:nvPr/>
        </p:nvGrpSpPr>
        <p:grpSpPr>
          <a:xfrm>
            <a:off x="8842750" y="4079860"/>
            <a:ext cx="2870466" cy="2741614"/>
            <a:chOff x="8842750" y="4079860"/>
            <a:chExt cx="2870466" cy="274161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B909DE5-7999-B540-AAD0-F7DF560717B1}"/>
                </a:ext>
              </a:extLst>
            </p:cNvPr>
            <p:cNvSpPr txBox="1"/>
            <p:nvPr/>
          </p:nvSpPr>
          <p:spPr>
            <a:xfrm>
              <a:off x="8842750" y="6421364"/>
              <a:ext cx="287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Picante Sauce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65781E2-99CC-4A41-9D79-1AA189441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839" r="11847"/>
            <a:stretch/>
          </p:blipFill>
          <p:spPr>
            <a:xfrm>
              <a:off x="8874834" y="4079860"/>
              <a:ext cx="2693754" cy="22840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442D8EA-822A-004B-AB98-74EF9B020C94}"/>
              </a:ext>
            </a:extLst>
          </p:cNvPr>
          <p:cNvGrpSpPr/>
          <p:nvPr/>
        </p:nvGrpSpPr>
        <p:grpSpPr>
          <a:xfrm>
            <a:off x="265429" y="2912218"/>
            <a:ext cx="1541410" cy="1798037"/>
            <a:chOff x="265429" y="2912218"/>
            <a:chExt cx="1541410" cy="17980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9DE5B1-20C0-AF4C-95F2-FBFED8A858B5}"/>
                </a:ext>
              </a:extLst>
            </p:cNvPr>
            <p:cNvSpPr txBox="1"/>
            <p:nvPr/>
          </p:nvSpPr>
          <p:spPr>
            <a:xfrm>
              <a:off x="1106075" y="4340923"/>
              <a:ext cx="528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etc.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44A0693-3BA5-0447-9D24-E31B9D4D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5662" y="3404543"/>
              <a:ext cx="838806" cy="61841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971934A-ADFB-BA4A-B4A3-24CE8DB6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7835" y="2912218"/>
              <a:ext cx="803080" cy="63193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15ADA89-5237-3F42-ACF9-F0DF748C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429" y="4000572"/>
              <a:ext cx="985843" cy="680701"/>
            </a:xfrm>
            <a:prstGeom prst="rect">
              <a:avLst/>
            </a:pr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B482BAB-9891-8545-9302-93C909529ED6}"/>
                </a:ext>
              </a:extLst>
            </p:cNvPr>
            <p:cNvGrpSpPr/>
            <p:nvPr/>
          </p:nvGrpSpPr>
          <p:grpSpPr>
            <a:xfrm>
              <a:off x="1251272" y="3504989"/>
              <a:ext cx="555567" cy="905153"/>
              <a:chOff x="1251272" y="3504989"/>
              <a:chExt cx="555567" cy="905153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356C9DC-26EC-334B-96EF-75B448680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30176" y="3504989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83CE51D-EFFD-A94D-B7E3-7CD6C1A6CE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1272" y="3833917"/>
                <a:ext cx="544637" cy="770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E8D2817-0388-544D-A0B1-11B59911BD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39688" y="3915102"/>
                <a:ext cx="465907" cy="1881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2A21EDF8-8F1C-C548-8B0D-C9542BAF5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7877" y="3909613"/>
                <a:ext cx="318341" cy="5005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C20F9C0-D9C4-C64B-BF83-D1133E0A0FAD}"/>
              </a:ext>
            </a:extLst>
          </p:cNvPr>
          <p:cNvGrpSpPr/>
          <p:nvPr/>
        </p:nvGrpSpPr>
        <p:grpSpPr>
          <a:xfrm>
            <a:off x="8874834" y="852665"/>
            <a:ext cx="2693754" cy="3095078"/>
            <a:chOff x="8874834" y="852665"/>
            <a:chExt cx="2693754" cy="309507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BFE21B-B479-3348-90D8-CA5C841B67EA}"/>
                </a:ext>
              </a:extLst>
            </p:cNvPr>
            <p:cNvSpPr txBox="1"/>
            <p:nvPr/>
          </p:nvSpPr>
          <p:spPr>
            <a:xfrm>
              <a:off x="9274131" y="3547633"/>
              <a:ext cx="18155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Rolls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07489A4-80D2-8F42-898E-5CC127FF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74834" y="852665"/>
              <a:ext cx="2693754" cy="26937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782994" cy="1607729"/>
            <a:chOff x="5383742" y="3228158"/>
            <a:chExt cx="1782994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Main Dish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72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Appetizers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Desserts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1328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Condiments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86298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Salads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35734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3D97B0C-D4E6-7B4B-A563-D5A24586C770}"/>
              </a:ext>
            </a:extLst>
          </p:cNvPr>
          <p:cNvGrpSpPr/>
          <p:nvPr/>
        </p:nvGrpSpPr>
        <p:grpSpPr>
          <a:xfrm>
            <a:off x="1625302" y="1827584"/>
            <a:ext cx="3927354" cy="2678109"/>
            <a:chOff x="1625302" y="1827584"/>
            <a:chExt cx="3927354" cy="267810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EB35-5FFD-704D-A81F-E2B723BBAA59}"/>
                </a:ext>
              </a:extLst>
            </p:cNvPr>
            <p:cNvSpPr/>
            <p:nvPr/>
          </p:nvSpPr>
          <p:spPr>
            <a:xfrm>
              <a:off x="1625302" y="3079990"/>
              <a:ext cx="3927354" cy="1425703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731444-8395-E343-B6A3-59C8D86F5C5B}"/>
                </a:ext>
              </a:extLst>
            </p:cNvPr>
            <p:cNvSpPr/>
            <p:nvPr/>
          </p:nvSpPr>
          <p:spPr>
            <a:xfrm>
              <a:off x="1815784" y="3453018"/>
              <a:ext cx="1705881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Classification</a:t>
              </a:r>
            </a:p>
            <a:p>
              <a:pPr algn="ctr"/>
              <a:r>
                <a:rPr lang="en-US" dirty="0"/>
                <a:t>(CNN)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063EC8-B180-BB40-A871-542A5B2E46A2}"/>
                </a:ext>
              </a:extLst>
            </p:cNvPr>
            <p:cNvSpPr txBox="1"/>
            <p:nvPr/>
          </p:nvSpPr>
          <p:spPr>
            <a:xfrm>
              <a:off x="3006925" y="3069579"/>
              <a:ext cx="119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Modeling</a:t>
              </a:r>
            </a:p>
          </p:txBody>
        </p:sp>
        <p:sp>
          <p:nvSpPr>
            <p:cNvPr id="132" name="Down Arrow 131">
              <a:extLst>
                <a:ext uri="{FF2B5EF4-FFF2-40B4-BE49-F238E27FC236}">
                  <a16:creationId xmlns:a16="http://schemas.microsoft.com/office/drawing/2014/main" id="{835B2312-FD8F-D347-B882-3C122ED80EB2}"/>
                </a:ext>
              </a:extLst>
            </p:cNvPr>
            <p:cNvSpPr/>
            <p:nvPr/>
          </p:nvSpPr>
          <p:spPr>
            <a:xfrm>
              <a:off x="2561774" y="1827584"/>
              <a:ext cx="238016" cy="159731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43A08AB-604B-7445-9FB3-95B9ACCB3292}"/>
              </a:ext>
            </a:extLst>
          </p:cNvPr>
          <p:cNvGrpSpPr/>
          <p:nvPr/>
        </p:nvGrpSpPr>
        <p:grpSpPr>
          <a:xfrm>
            <a:off x="3661628" y="1821341"/>
            <a:ext cx="1705881" cy="2546077"/>
            <a:chOff x="3661628" y="1821341"/>
            <a:chExt cx="1705881" cy="2546077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0D70BD-D995-E643-B5EE-7F6548DFF0F8}"/>
                </a:ext>
              </a:extLst>
            </p:cNvPr>
            <p:cNvSpPr/>
            <p:nvPr/>
          </p:nvSpPr>
          <p:spPr>
            <a:xfrm>
              <a:off x="3661628" y="3453018"/>
              <a:ext cx="1705881" cy="914400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NLP</a:t>
              </a:r>
            </a:p>
            <a:p>
              <a:pPr algn="ctr"/>
              <a:r>
                <a:rPr lang="en-US" dirty="0"/>
                <a:t>Topic Modeling</a:t>
              </a:r>
            </a:p>
            <a:p>
              <a:pPr algn="ctr"/>
              <a:r>
                <a:rPr lang="en-US" dirty="0"/>
                <a:t>(NMF)</a:t>
              </a:r>
            </a:p>
          </p:txBody>
        </p:sp>
        <p:sp>
          <p:nvSpPr>
            <p:cNvPr id="143" name="Down Arrow 142">
              <a:extLst>
                <a:ext uri="{FF2B5EF4-FFF2-40B4-BE49-F238E27FC236}">
                  <a16:creationId xmlns:a16="http://schemas.microsoft.com/office/drawing/2014/main" id="{830BAB65-4317-8340-BC92-937B72FADD3D}"/>
                </a:ext>
              </a:extLst>
            </p:cNvPr>
            <p:cNvSpPr/>
            <p:nvPr/>
          </p:nvSpPr>
          <p:spPr>
            <a:xfrm>
              <a:off x="4402279" y="1821341"/>
              <a:ext cx="238016" cy="1597316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82AD56-6D46-DB47-999A-09B098D2D39D}"/>
              </a:ext>
            </a:extLst>
          </p:cNvPr>
          <p:cNvGrpSpPr/>
          <p:nvPr/>
        </p:nvGrpSpPr>
        <p:grpSpPr>
          <a:xfrm>
            <a:off x="1625302" y="4359797"/>
            <a:ext cx="3927354" cy="1559321"/>
            <a:chOff x="1625302" y="4359797"/>
            <a:chExt cx="3927354" cy="15593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58617A-E4D1-FF4A-9318-EB3ED99C5AE7}"/>
                </a:ext>
              </a:extLst>
            </p:cNvPr>
            <p:cNvSpPr/>
            <p:nvPr/>
          </p:nvSpPr>
          <p:spPr>
            <a:xfrm>
              <a:off x="1625302" y="4689879"/>
              <a:ext cx="3927354" cy="1229239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6C3459-6E6E-BA4F-A393-C01D024624B6}"/>
                </a:ext>
              </a:extLst>
            </p:cNvPr>
            <p:cNvSpPr txBox="1"/>
            <p:nvPr/>
          </p:nvSpPr>
          <p:spPr>
            <a:xfrm>
              <a:off x="3185507" y="4645419"/>
              <a:ext cx="930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Joining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588D9AC-50F9-BF4E-B69D-6BA6716AFEC2}"/>
                </a:ext>
              </a:extLst>
            </p:cNvPr>
            <p:cNvSpPr/>
            <p:nvPr/>
          </p:nvSpPr>
          <p:spPr>
            <a:xfrm>
              <a:off x="3661628" y="5053703"/>
              <a:ext cx="1705881" cy="686009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Tagged-</a:t>
              </a:r>
            </a:p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144" name="Down Arrow 143">
              <a:extLst>
                <a:ext uri="{FF2B5EF4-FFF2-40B4-BE49-F238E27FC236}">
                  <a16:creationId xmlns:a16="http://schemas.microsoft.com/office/drawing/2014/main" id="{AF612140-9F46-AF4F-9D5F-35867890F2ED}"/>
                </a:ext>
              </a:extLst>
            </p:cNvPr>
            <p:cNvSpPr/>
            <p:nvPr/>
          </p:nvSpPr>
          <p:spPr>
            <a:xfrm>
              <a:off x="4402279" y="4359797"/>
              <a:ext cx="238016" cy="659471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FD49634-1213-9843-AAD8-E9061B47047F}"/>
              </a:ext>
            </a:extLst>
          </p:cNvPr>
          <p:cNvGrpSpPr/>
          <p:nvPr/>
        </p:nvGrpSpPr>
        <p:grpSpPr>
          <a:xfrm>
            <a:off x="1815783" y="4359798"/>
            <a:ext cx="1792625" cy="1379914"/>
            <a:chOff x="1815783" y="4359798"/>
            <a:chExt cx="1792625" cy="1379914"/>
          </a:xfrm>
        </p:grpSpPr>
        <p:sp>
          <p:nvSpPr>
            <p:cNvPr id="147" name="Down Arrow 146">
              <a:extLst>
                <a:ext uri="{FF2B5EF4-FFF2-40B4-BE49-F238E27FC236}">
                  <a16:creationId xmlns:a16="http://schemas.microsoft.com/office/drawing/2014/main" id="{2B99F2BA-C01B-244C-8819-9B51AC0AA5E6}"/>
                </a:ext>
              </a:extLst>
            </p:cNvPr>
            <p:cNvSpPr/>
            <p:nvPr/>
          </p:nvSpPr>
          <p:spPr>
            <a:xfrm>
              <a:off x="2561774" y="4359798"/>
              <a:ext cx="238016" cy="659471"/>
            </a:xfrm>
            <a:prstGeom prst="downArrow">
              <a:avLst/>
            </a:prstGeom>
            <a:gradFill flip="none" rotWithShape="1">
              <a:gsLst>
                <a:gs pos="0">
                  <a:schemeClr val="accent1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68000">
                  <a:schemeClr val="accent6">
                    <a:lumMod val="59000"/>
                    <a:lumOff val="41000"/>
                  </a:schemeClr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4161A53-B6FC-114A-AD85-AE501BA31177}"/>
                </a:ext>
              </a:extLst>
            </p:cNvPr>
            <p:cNvSpPr/>
            <p:nvPr/>
          </p:nvSpPr>
          <p:spPr>
            <a:xfrm>
              <a:off x="1815783" y="5053703"/>
              <a:ext cx="1705881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149" name="Bent-Up Arrow 148">
              <a:extLst>
                <a:ext uri="{FF2B5EF4-FFF2-40B4-BE49-F238E27FC236}">
                  <a16:creationId xmlns:a16="http://schemas.microsoft.com/office/drawing/2014/main" id="{5842BC21-8654-C34E-8DED-E05B8E85D7C4}"/>
                </a:ext>
              </a:extLst>
            </p:cNvPr>
            <p:cNvSpPr/>
            <p:nvPr/>
          </p:nvSpPr>
          <p:spPr>
            <a:xfrm rot="5400000">
              <a:off x="2915975" y="5047279"/>
              <a:ext cx="400111" cy="984755"/>
            </a:xfrm>
            <a:prstGeom prst="bentUpArrow">
              <a:avLst>
                <a:gd name="adj1" fmla="val 29736"/>
                <a:gd name="adj2" fmla="val 26742"/>
                <a:gd name="adj3" fmla="val 3222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47CFC01-4871-0A48-A616-7091D23ADAA2}"/>
              </a:ext>
            </a:extLst>
          </p:cNvPr>
          <p:cNvGrpSpPr/>
          <p:nvPr/>
        </p:nvGrpSpPr>
        <p:grpSpPr>
          <a:xfrm>
            <a:off x="5338452" y="4410571"/>
            <a:ext cx="3009013" cy="1329142"/>
            <a:chOff x="5338452" y="4410571"/>
            <a:chExt cx="3009013" cy="1329142"/>
          </a:xfrm>
        </p:grpSpPr>
        <p:sp>
          <p:nvSpPr>
            <p:cNvPr id="151" name="Down Arrow 150">
              <a:extLst>
                <a:ext uri="{FF2B5EF4-FFF2-40B4-BE49-F238E27FC236}">
                  <a16:creationId xmlns:a16="http://schemas.microsoft.com/office/drawing/2014/main" id="{C0A58C26-269C-FC47-9157-C3786F390509}"/>
                </a:ext>
              </a:extLst>
            </p:cNvPr>
            <p:cNvSpPr/>
            <p:nvPr/>
          </p:nvSpPr>
          <p:spPr>
            <a:xfrm rot="16200000">
              <a:off x="6077561" y="4543319"/>
              <a:ext cx="227665" cy="1705883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6727CAD-2891-6E42-BB8C-7590F4557FB1}"/>
                </a:ext>
              </a:extLst>
            </p:cNvPr>
            <p:cNvGrpSpPr/>
            <p:nvPr/>
          </p:nvGrpSpPr>
          <p:grpSpPr>
            <a:xfrm>
              <a:off x="7112396" y="4410571"/>
              <a:ext cx="1235069" cy="1329142"/>
              <a:chOff x="6030250" y="4410571"/>
              <a:chExt cx="1235069" cy="1329142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4CE831E-AEA8-C147-8850-2904A68408DD}"/>
                  </a:ext>
                </a:extLst>
              </p:cNvPr>
              <p:cNvSpPr/>
              <p:nvPr/>
            </p:nvSpPr>
            <p:spPr>
              <a:xfrm>
                <a:off x="6030250" y="5053704"/>
                <a:ext cx="1235069" cy="68600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</a:t>
                </a:r>
              </a:p>
              <a:p>
                <a:pPr algn="ctr"/>
                <a:r>
                  <a:rPr lang="en-US" dirty="0"/>
                  <a:t>Application</a:t>
                </a:r>
              </a:p>
            </p:txBody>
          </p:sp>
          <p:sp>
            <p:nvSpPr>
              <p:cNvPr id="154" name="Down Arrow 153">
                <a:extLst>
                  <a:ext uri="{FF2B5EF4-FFF2-40B4-BE49-F238E27FC236}">
                    <a16:creationId xmlns:a16="http://schemas.microsoft.com/office/drawing/2014/main" id="{08D3DDB0-B399-1C48-A4D4-139C0FF6EEED}"/>
                  </a:ext>
                </a:extLst>
              </p:cNvPr>
              <p:cNvSpPr/>
              <p:nvPr/>
            </p:nvSpPr>
            <p:spPr>
              <a:xfrm rot="10800000">
                <a:off x="6490844" y="4410571"/>
                <a:ext cx="238016" cy="659471"/>
              </a:xfrm>
              <a:prstGeom prst="down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0F3ED07-BB6D-0249-83EC-C0DF127377C8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01272CE3-BAE4-DF42-B822-F47E6413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5A8A832F-7E54-BB41-887B-2DA673DCA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8F11653-F64C-694A-AB57-5DFF3C0FC6AC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720AAD6-4096-204B-87F7-E89D7836E0B9}"/>
              </a:ext>
            </a:extLst>
          </p:cNvPr>
          <p:cNvSpPr/>
          <p:nvPr/>
        </p:nvSpPr>
        <p:spPr>
          <a:xfrm>
            <a:off x="7253761" y="2414587"/>
            <a:ext cx="960773" cy="1866267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E9E5819-1F60-6540-A42B-6140CA92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F58617A-E4D1-FF4A-9318-EB3ED99C5AE7}"/>
              </a:ext>
            </a:extLst>
          </p:cNvPr>
          <p:cNvSpPr/>
          <p:nvPr/>
        </p:nvSpPr>
        <p:spPr>
          <a:xfrm>
            <a:off x="1625302" y="4689879"/>
            <a:ext cx="3927354" cy="12292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9886E-6080-4541-B316-5965597E1E8F}"/>
              </a:ext>
            </a:extLst>
          </p:cNvPr>
          <p:cNvSpPr/>
          <p:nvPr/>
        </p:nvSpPr>
        <p:spPr>
          <a:xfrm>
            <a:off x="1625302" y="2174837"/>
            <a:ext cx="3927354" cy="728292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3EB35-5FFD-704D-A81F-E2B723BBAA59}"/>
              </a:ext>
            </a:extLst>
          </p:cNvPr>
          <p:cNvSpPr/>
          <p:nvPr/>
        </p:nvSpPr>
        <p:spPr>
          <a:xfrm>
            <a:off x="1625302" y="3079990"/>
            <a:ext cx="3927354" cy="142570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1284-A2BA-194E-8AC2-CC33A51FD17A}"/>
              </a:ext>
            </a:extLst>
          </p:cNvPr>
          <p:cNvSpPr/>
          <p:nvPr/>
        </p:nvSpPr>
        <p:spPr>
          <a:xfrm>
            <a:off x="1625302" y="1083576"/>
            <a:ext cx="3927354" cy="914400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833854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D9BA1-E264-7A42-8713-E389EC07DAEE}"/>
              </a:ext>
            </a:extLst>
          </p:cNvPr>
          <p:cNvSpPr/>
          <p:nvPr/>
        </p:nvSpPr>
        <p:spPr>
          <a:xfrm>
            <a:off x="1815783" y="1503764"/>
            <a:ext cx="1705881" cy="3456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CA954-F1C3-4C49-8AD4-3233CB41ED02}"/>
              </a:ext>
            </a:extLst>
          </p:cNvPr>
          <p:cNvSpPr/>
          <p:nvPr/>
        </p:nvSpPr>
        <p:spPr>
          <a:xfrm>
            <a:off x="3690887" y="1503764"/>
            <a:ext cx="1676622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9B1D9-6A8F-7A4A-BA76-556D1E1BACB0}"/>
              </a:ext>
            </a:extLst>
          </p:cNvPr>
          <p:cNvCxnSpPr/>
          <p:nvPr/>
        </p:nvCxnSpPr>
        <p:spPr>
          <a:xfrm>
            <a:off x="5367509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CDD20-21DD-7941-B935-20AD331019F5}"/>
              </a:ext>
            </a:extLst>
          </p:cNvPr>
          <p:cNvCxnSpPr>
            <a:cxnSpLocks/>
          </p:cNvCxnSpPr>
          <p:nvPr/>
        </p:nvCxnSpPr>
        <p:spPr>
          <a:xfrm flipH="1">
            <a:off x="1429315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31444-8395-E343-B6A3-59C8D86F5C5B}"/>
              </a:ext>
            </a:extLst>
          </p:cNvPr>
          <p:cNvSpPr/>
          <p:nvPr/>
        </p:nvSpPr>
        <p:spPr>
          <a:xfrm>
            <a:off x="1815784" y="3453018"/>
            <a:ext cx="1705881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  <a:p>
            <a:pPr algn="ctr"/>
            <a:r>
              <a:rPr lang="en-US" dirty="0"/>
              <a:t>(CNN)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8069-D4C5-2C49-803D-1ADC37337E7F}"/>
              </a:ext>
            </a:extLst>
          </p:cNvPr>
          <p:cNvSpPr/>
          <p:nvPr/>
        </p:nvSpPr>
        <p:spPr>
          <a:xfrm>
            <a:off x="3661628" y="3453018"/>
            <a:ext cx="1705881" cy="9144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Topic Modeling</a:t>
            </a:r>
          </a:p>
          <a:p>
            <a:pPr algn="ctr"/>
            <a:r>
              <a:rPr lang="en-US" dirty="0"/>
              <a:t>(NMF)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F4670-5EAD-9943-A299-EE75045ADE91}"/>
              </a:ext>
            </a:extLst>
          </p:cNvPr>
          <p:cNvSpPr txBox="1"/>
          <p:nvPr/>
        </p:nvSpPr>
        <p:spPr>
          <a:xfrm>
            <a:off x="2653225" y="1103982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3EC8-B180-BB40-A871-542A5B2E46A2}"/>
              </a:ext>
            </a:extLst>
          </p:cNvPr>
          <p:cNvSpPr txBox="1"/>
          <p:nvPr/>
        </p:nvSpPr>
        <p:spPr>
          <a:xfrm>
            <a:off x="3006925" y="306957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9956E-F7EF-9A44-82DB-520707D4B48F}"/>
              </a:ext>
            </a:extLst>
          </p:cNvPr>
          <p:cNvGrpSpPr/>
          <p:nvPr/>
        </p:nvGrpSpPr>
        <p:grpSpPr>
          <a:xfrm>
            <a:off x="2561774" y="1821341"/>
            <a:ext cx="2078521" cy="1603559"/>
            <a:chOff x="2333174" y="1745141"/>
            <a:chExt cx="2078521" cy="195730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443CAD1-8C25-9B48-A01D-C525960D3ADC}"/>
                </a:ext>
              </a:extLst>
            </p:cNvPr>
            <p:cNvSpPr/>
            <p:nvPr/>
          </p:nvSpPr>
          <p:spPr>
            <a:xfrm>
              <a:off x="2333174" y="1752761"/>
              <a:ext cx="238016" cy="194968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27AAF300-F3DC-B44F-B450-BC4375D65A39}"/>
                </a:ext>
              </a:extLst>
            </p:cNvPr>
            <p:cNvSpPr/>
            <p:nvPr/>
          </p:nvSpPr>
          <p:spPr>
            <a:xfrm>
              <a:off x="4173679" y="1745141"/>
              <a:ext cx="238016" cy="194968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822282-85D8-F943-9D66-3A212097CAF5}"/>
              </a:ext>
            </a:extLst>
          </p:cNvPr>
          <p:cNvSpPr txBox="1"/>
          <p:nvPr/>
        </p:nvSpPr>
        <p:spPr>
          <a:xfrm>
            <a:off x="2737940" y="2191858"/>
            <a:ext cx="173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Preprocessing,</a:t>
            </a:r>
          </a:p>
          <a:p>
            <a:pPr algn="ctr"/>
            <a:r>
              <a:rPr lang="en-US" sz="2000" b="1" dirty="0"/>
              <a:t>Engineering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4CC2D07-9113-7C42-9FEC-6986BD1530F1}"/>
              </a:ext>
            </a:extLst>
          </p:cNvPr>
          <p:cNvSpPr/>
          <p:nvPr/>
        </p:nvSpPr>
        <p:spPr>
          <a:xfrm>
            <a:off x="2561774" y="4359798"/>
            <a:ext cx="238016" cy="65947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41000">
                <a:schemeClr val="accent1">
                  <a:lumMod val="45000"/>
                  <a:lumOff val="55000"/>
                </a:schemeClr>
              </a:gs>
              <a:gs pos="68000">
                <a:schemeClr val="accent6">
                  <a:lumMod val="59000"/>
                  <a:lumOff val="41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23E6AE-663D-234F-973D-6D6BD780C6E8}"/>
              </a:ext>
            </a:extLst>
          </p:cNvPr>
          <p:cNvSpPr/>
          <p:nvPr/>
        </p:nvSpPr>
        <p:spPr>
          <a:xfrm>
            <a:off x="4402279" y="4359797"/>
            <a:ext cx="238016" cy="65947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C3459-6E6E-BA4F-A393-C01D024624B6}"/>
              </a:ext>
            </a:extLst>
          </p:cNvPr>
          <p:cNvSpPr txBox="1"/>
          <p:nvPr/>
        </p:nvSpPr>
        <p:spPr>
          <a:xfrm>
            <a:off x="3185507" y="4645419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6944F-1EEE-A640-A0F3-600E3E576335}"/>
              </a:ext>
            </a:extLst>
          </p:cNvPr>
          <p:cNvSpPr/>
          <p:nvPr/>
        </p:nvSpPr>
        <p:spPr>
          <a:xfrm>
            <a:off x="1815783" y="5053703"/>
            <a:ext cx="1705881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88D9AC-50F9-BF4E-B69D-6BA6716AFEC2}"/>
              </a:ext>
            </a:extLst>
          </p:cNvPr>
          <p:cNvSpPr/>
          <p:nvPr/>
        </p:nvSpPr>
        <p:spPr>
          <a:xfrm>
            <a:off x="3661628" y="5053703"/>
            <a:ext cx="1705881" cy="68600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Tagged-</a:t>
            </a:r>
          </a:p>
          <a:p>
            <a:pPr algn="ctr"/>
            <a:r>
              <a:rPr lang="en-US" dirty="0"/>
              <a:t>Documents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9C0AAC00-268C-2A47-BCC6-9A1D47DCBDE0}"/>
              </a:ext>
            </a:extLst>
          </p:cNvPr>
          <p:cNvSpPr/>
          <p:nvPr/>
        </p:nvSpPr>
        <p:spPr>
          <a:xfrm rot="5400000">
            <a:off x="2915975" y="5047279"/>
            <a:ext cx="400111" cy="984755"/>
          </a:xfrm>
          <a:prstGeom prst="bentUpArrow">
            <a:avLst>
              <a:gd name="adj1" fmla="val 29736"/>
              <a:gd name="adj2" fmla="val 26742"/>
              <a:gd name="adj3" fmla="val 32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D1AD832B-61B7-024F-8C03-DFA8C28CA9EA}"/>
              </a:ext>
            </a:extLst>
          </p:cNvPr>
          <p:cNvSpPr/>
          <p:nvPr/>
        </p:nvSpPr>
        <p:spPr>
          <a:xfrm rot="16200000">
            <a:off x="6077561" y="4543319"/>
            <a:ext cx="227665" cy="17058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F70CC8F-096F-F94D-9AA1-508D6AA1E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1" t="15237" r="8637" b="21853"/>
          <a:stretch/>
        </p:blipFill>
        <p:spPr>
          <a:xfrm>
            <a:off x="463363" y="1482876"/>
            <a:ext cx="876326" cy="3634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C911F7E-1A5A-3049-837C-6FB6DDBCFA99}"/>
              </a:ext>
            </a:extLst>
          </p:cNvPr>
          <p:cNvGrpSpPr/>
          <p:nvPr/>
        </p:nvGrpSpPr>
        <p:grpSpPr>
          <a:xfrm>
            <a:off x="7112396" y="4410571"/>
            <a:ext cx="1235069" cy="1329142"/>
            <a:chOff x="6030250" y="4410571"/>
            <a:chExt cx="1235069" cy="132914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D4E3FB-077E-F943-A64C-CBF0EAD109F5}"/>
                </a:ext>
              </a:extLst>
            </p:cNvPr>
            <p:cNvSpPr/>
            <p:nvPr/>
          </p:nvSpPr>
          <p:spPr>
            <a:xfrm>
              <a:off x="6030250" y="5053704"/>
              <a:ext cx="1235069" cy="686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</a:p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7453989-652E-274E-9A3D-17C76C309D3A}"/>
                </a:ext>
              </a:extLst>
            </p:cNvPr>
            <p:cNvSpPr/>
            <p:nvPr/>
          </p:nvSpPr>
          <p:spPr>
            <a:xfrm rot="10800000">
              <a:off x="6490844" y="4410571"/>
              <a:ext cx="238016" cy="65947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BFE21B-B479-3348-90D8-CA5C841B67EA}"/>
              </a:ext>
            </a:extLst>
          </p:cNvPr>
          <p:cNvSpPr txBox="1"/>
          <p:nvPr/>
        </p:nvSpPr>
        <p:spPr>
          <a:xfrm>
            <a:off x="8967681" y="3547633"/>
            <a:ext cx="25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Modern-Style Home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909DE5-7999-B540-AAD0-F7DF560717B1}"/>
              </a:ext>
            </a:extLst>
          </p:cNvPr>
          <p:cNvSpPr txBox="1"/>
          <p:nvPr/>
        </p:nvSpPr>
        <p:spPr>
          <a:xfrm>
            <a:off x="8943128" y="6421364"/>
            <a:ext cx="26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halkboard" panose="03050602040202020205" pitchFamily="66" charset="77"/>
              </a:rPr>
              <a:t>Craftman</a:t>
            </a:r>
            <a:r>
              <a:rPr lang="en-US" sz="2000" dirty="0">
                <a:latin typeface="Chalkboard" panose="03050602040202020205" pitchFamily="66" charset="77"/>
              </a:rPr>
              <a:t>-Style Home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482BAB-9891-8545-9302-93C909529ED6}"/>
              </a:ext>
            </a:extLst>
          </p:cNvPr>
          <p:cNvGrpSpPr/>
          <p:nvPr/>
        </p:nvGrpSpPr>
        <p:grpSpPr>
          <a:xfrm>
            <a:off x="1251272" y="3504989"/>
            <a:ext cx="555567" cy="905153"/>
            <a:chOff x="1251272" y="3504989"/>
            <a:chExt cx="555567" cy="90515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6C9DC-26EC-334B-96EF-75B448680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176" y="3504989"/>
              <a:ext cx="476663" cy="405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83CE51D-EFFD-A94D-B7E3-7CD6C1A6C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272" y="3833917"/>
              <a:ext cx="544637" cy="77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8D2817-0388-544D-A0B1-11B59911B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9688" y="3915102"/>
              <a:ext cx="465907" cy="188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21EDF8-8F1C-C548-8B0D-C9542BAF5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877" y="3909613"/>
              <a:ext cx="318341" cy="5005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633616" cy="1607729"/>
            <a:chOff x="5383742" y="3228158"/>
            <a:chExt cx="1633616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028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Victorian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46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Craftsman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Modern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Colonial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41642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1295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933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Country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ED181C-017B-4040-AD2F-373262B9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9912" y="2851659"/>
            <a:ext cx="1057221" cy="77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032E5-71DC-314E-ABAD-7158B9BB78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96" b="1527"/>
          <a:stretch/>
        </p:blipFill>
        <p:spPr>
          <a:xfrm>
            <a:off x="8879805" y="1066121"/>
            <a:ext cx="2745303" cy="24859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4F8E37-DFD3-DD45-970E-B46007500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29" y="3794659"/>
            <a:ext cx="1070470" cy="710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45681-3CA0-CF49-8B74-BFFA4791546D}"/>
              </a:ext>
            </a:extLst>
          </p:cNvPr>
          <p:cNvSpPr txBox="1"/>
          <p:nvPr/>
        </p:nvSpPr>
        <p:spPr>
          <a:xfrm>
            <a:off x="5791136" y="1199994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 </a:t>
            </a:r>
          </a:p>
          <a:p>
            <a:pPr algn="ctr"/>
            <a:r>
              <a:rPr lang="en-US" b="1" dirty="0"/>
              <a:t>Databases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E92FB1-2AF0-C647-90A8-5AFBE5A99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72" y="4718248"/>
            <a:ext cx="1059383" cy="8276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889926-8C7D-F344-B90C-2A3972466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1167" y="3937849"/>
            <a:ext cx="2762578" cy="24963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E644A86-E4CD-9B44-917A-A46F80FDC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90192-644D-FA4D-BB6E-B7F8A3F474DF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EBFA6DF-B961-6F4A-BB1A-4082EAA2B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F99E0BD-2AF5-8E46-A06A-27F9C5559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D9C84D-2917-1149-B9FD-669AB20627D1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6528F3-C7CD-EE44-A65D-7A48415F7F5D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03852D-85CE-9C48-AE51-E5A49ADC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BA8E0B-59B4-C447-B13C-C695AC91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AEEF18A-0189-6F48-9504-79E1D7BF4EEF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14BEF19-EDFD-EE49-B461-1D768C6714AB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6366311-490C-D145-B56D-FDFCCA3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8516E44-EF1E-F442-AFD6-1771C15D6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F4C0953-06C4-7E4F-AEEA-D8C730B61DD9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373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8E41A-9EE9-0A43-AD9A-0A2C6FC7F6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</a:blip>
          <a:srcRect l="34428"/>
          <a:stretch/>
        </p:blipFill>
        <p:spPr>
          <a:xfrm rot="16200000">
            <a:off x="6554608" y="1217556"/>
            <a:ext cx="2729552" cy="855133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4346EA8-8DFE-304A-9FB3-73A4DCF3A014}"/>
              </a:ext>
            </a:extLst>
          </p:cNvPr>
          <p:cNvSpPr txBox="1">
            <a:spLocks/>
          </p:cNvSpPr>
          <p:nvPr/>
        </p:nvSpPr>
        <p:spPr>
          <a:xfrm>
            <a:off x="5544741" y="262055"/>
            <a:ext cx="4509473" cy="572644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</a:rPr>
              <a:t>Result &amp; Future 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C9EB77-39E5-1B4B-8A1C-47A376C8B220}"/>
              </a:ext>
            </a:extLst>
          </p:cNvPr>
          <p:cNvGrpSpPr/>
          <p:nvPr/>
        </p:nvGrpSpPr>
        <p:grpSpPr>
          <a:xfrm>
            <a:off x="9884985" y="4615165"/>
            <a:ext cx="1785425" cy="1915692"/>
            <a:chOff x="10178743" y="4751442"/>
            <a:chExt cx="1785425" cy="19156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8C6C9-056C-D04B-8C83-2EFCA879E2A7}"/>
                </a:ext>
              </a:extLst>
            </p:cNvPr>
            <p:cNvGrpSpPr/>
            <p:nvPr/>
          </p:nvGrpSpPr>
          <p:grpSpPr>
            <a:xfrm>
              <a:off x="10178743" y="5242548"/>
              <a:ext cx="1785425" cy="1424586"/>
              <a:chOff x="8181361" y="4079860"/>
              <a:chExt cx="4080698" cy="325598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B5AAFD-8D9C-0544-B150-326C71BDF2EC}"/>
                  </a:ext>
                </a:extLst>
              </p:cNvPr>
              <p:cNvSpPr txBox="1"/>
              <p:nvPr/>
            </p:nvSpPr>
            <p:spPr>
              <a:xfrm>
                <a:off x="8181361" y="6421364"/>
                <a:ext cx="4080698" cy="914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halkboard" panose="03050602040202020205" pitchFamily="66" charset="77"/>
                  </a:rPr>
                  <a:t>Picante Sauce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5AF0CC8-9977-C044-B736-565DADE5B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39" r="11847"/>
              <a:stretch/>
            </p:blipFill>
            <p:spPr>
              <a:xfrm>
                <a:off x="8874834" y="4079860"/>
                <a:ext cx="2693754" cy="22840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BBDB1-897D-7F44-97C8-6CCD65F04DF9}"/>
                </a:ext>
              </a:extLst>
            </p:cNvPr>
            <p:cNvSpPr txBox="1"/>
            <p:nvPr/>
          </p:nvSpPr>
          <p:spPr>
            <a:xfrm>
              <a:off x="10342449" y="4751442"/>
              <a:ext cx="1394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panose="03050602040202020205" pitchFamily="66" charset="77"/>
                </a:rPr>
                <a:t>Dessert?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D4F12-EAF3-4240-AB07-3FA322704BA6}"/>
              </a:ext>
            </a:extLst>
          </p:cNvPr>
          <p:cNvGrpSpPr/>
          <p:nvPr/>
        </p:nvGrpSpPr>
        <p:grpSpPr>
          <a:xfrm>
            <a:off x="4776927" y="3205419"/>
            <a:ext cx="6680048" cy="1128288"/>
            <a:chOff x="4590499" y="2389937"/>
            <a:chExt cx="6680048" cy="11282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A121-E141-6D49-848D-A4E90C71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3759" y="2758978"/>
              <a:ext cx="614736" cy="453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5AEB26-43B3-1B44-A4A3-903F749B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0499" y="2389937"/>
              <a:ext cx="588553" cy="46312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C460CF-C29E-514D-8B53-80A013E6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3003" y="2519223"/>
              <a:ext cx="607804" cy="4196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61324A-EED7-F844-80A9-BEB50F448BE3}"/>
                </a:ext>
              </a:extLst>
            </p:cNvPr>
            <p:cNvSpPr txBox="1"/>
            <p:nvPr/>
          </p:nvSpPr>
          <p:spPr>
            <a:xfrm>
              <a:off x="4723475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  <a:r>
                <a:rPr lang="en-US" dirty="0"/>
                <a:t>-ingred.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9FEECF-E0E0-C147-91DB-13DB868D9D20}"/>
                </a:ext>
              </a:extLst>
            </p:cNvPr>
            <p:cNvSpPr txBox="1"/>
            <p:nvPr/>
          </p:nvSpPr>
          <p:spPr>
            <a:xfrm>
              <a:off x="6203123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dirty="0"/>
                <a:t>-ingred.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D9867CF-1F34-1645-B260-39D5D2D9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7125" y="2519223"/>
              <a:ext cx="607804" cy="4196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EA9F2FF-F4BA-0043-B5BC-9C56C1E6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6930" y="2758978"/>
              <a:ext cx="614736" cy="4532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444029-DEF7-0D45-8DFC-9DCF122B08DF}"/>
                </a:ext>
              </a:extLst>
            </p:cNvPr>
            <p:cNvSpPr txBox="1"/>
            <p:nvPr/>
          </p:nvSpPr>
          <p:spPr>
            <a:xfrm>
              <a:off x="7525490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A0840E-F319-4D41-A10F-A0C4D396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31356" y="2657101"/>
              <a:ext cx="588553" cy="46312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6667E4-084A-5C4E-AD22-DB91731D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9133" y="2691246"/>
              <a:ext cx="614736" cy="45321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88A96F-E4B6-854F-914A-F657EC998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8788" y="2661893"/>
              <a:ext cx="607804" cy="4196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43AD9-8D72-A740-9B15-8AD222673A88}"/>
                </a:ext>
              </a:extLst>
            </p:cNvPr>
            <p:cNvSpPr txBox="1"/>
            <p:nvPr/>
          </p:nvSpPr>
          <p:spPr>
            <a:xfrm>
              <a:off x="8892482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C3EC8-2590-FF4B-A443-EEF0196D121F}"/>
                </a:ext>
              </a:extLst>
            </p:cNvPr>
            <p:cNvSpPr txBox="1"/>
            <p:nvPr/>
          </p:nvSpPr>
          <p:spPr>
            <a:xfrm>
              <a:off x="10242509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CB95ECB-7304-474E-94F5-68F845C8693A}"/>
              </a:ext>
            </a:extLst>
          </p:cNvPr>
          <p:cNvSpPr/>
          <p:nvPr/>
        </p:nvSpPr>
        <p:spPr>
          <a:xfrm>
            <a:off x="4416946" y="1563964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NLP for recipe categorization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Dish-type (5 categories)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endParaRPr lang="en-US" sz="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54ADD-34F9-AE4A-A368-F33635D084E1}"/>
              </a:ext>
            </a:extLst>
          </p:cNvPr>
          <p:cNvSpPr txBox="1"/>
          <p:nvPr/>
        </p:nvSpPr>
        <p:spPr>
          <a:xfrm>
            <a:off x="4416946" y="929102"/>
            <a:ext cx="541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Classify 12 classes with ~95% accuracy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16F968-CDE3-6849-AA7C-2E5F1E60B03C}"/>
              </a:ext>
            </a:extLst>
          </p:cNvPr>
          <p:cNvSpPr txBox="1"/>
          <p:nvPr/>
        </p:nvSpPr>
        <p:spPr>
          <a:xfrm>
            <a:off x="3959746" y="4598047"/>
            <a:ext cx="4875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 modeling improvement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“Real-time” video detection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16BE34-840C-E342-AFCA-392997A522B0}"/>
              </a:ext>
            </a:extLst>
          </p:cNvPr>
          <p:cNvSpPr txBox="1"/>
          <p:nvPr/>
        </p:nvSpPr>
        <p:spPr>
          <a:xfrm>
            <a:off x="4416946" y="5628249"/>
            <a:ext cx="5242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Larger database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coming soon!!!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9A8EF3-BE8D-C442-B2F7-89A8ED70C183}"/>
              </a:ext>
            </a:extLst>
          </p:cNvPr>
          <p:cNvGrpSpPr/>
          <p:nvPr/>
        </p:nvGrpSpPr>
        <p:grpSpPr>
          <a:xfrm>
            <a:off x="4950475" y="6158857"/>
            <a:ext cx="2592581" cy="428531"/>
            <a:chOff x="4985195" y="6317312"/>
            <a:chExt cx="2592581" cy="42853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5C99792-8A9C-E04C-B279-8B1D27CBB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55000"/>
            </a:blip>
            <a:srcRect b="51884"/>
            <a:stretch/>
          </p:blipFill>
          <p:spPr>
            <a:xfrm>
              <a:off x="4985195" y="6362520"/>
              <a:ext cx="1203962" cy="38332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7673726-3F03-E941-8504-86DEDA0DE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55000"/>
            </a:blip>
            <a:srcRect t="49777"/>
            <a:stretch/>
          </p:blipFill>
          <p:spPr>
            <a:xfrm>
              <a:off x="6373814" y="6317312"/>
              <a:ext cx="1203962" cy="40011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C0635E-8ECF-4943-B03F-5A34355E184A}"/>
              </a:ext>
            </a:extLst>
          </p:cNvPr>
          <p:cNvGrpSpPr/>
          <p:nvPr/>
        </p:nvGrpSpPr>
        <p:grpSpPr>
          <a:xfrm>
            <a:off x="6203345" y="3196124"/>
            <a:ext cx="1374431" cy="982175"/>
            <a:chOff x="6203345" y="3196124"/>
            <a:chExt cx="1374431" cy="98217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A4E31B6-D91F-7D46-9B2C-4CA94A3A178E}"/>
                </a:ext>
              </a:extLst>
            </p:cNvPr>
            <p:cNvCxnSpPr>
              <a:cxnSpLocks/>
            </p:cNvCxnSpPr>
            <p:nvPr/>
          </p:nvCxnSpPr>
          <p:spPr>
            <a:xfrm>
              <a:off x="6203345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23AE83-38EC-224B-953C-A92A5E22938A}"/>
                </a:ext>
              </a:extLst>
            </p:cNvPr>
            <p:cNvCxnSpPr>
              <a:cxnSpLocks/>
            </p:cNvCxnSpPr>
            <p:nvPr/>
          </p:nvCxnSpPr>
          <p:spPr>
            <a:xfrm>
              <a:off x="7577776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995F060-7C57-6544-AE62-A620B136DD8D}"/>
              </a:ext>
            </a:extLst>
          </p:cNvPr>
          <p:cNvSpPr txBox="1"/>
          <p:nvPr/>
        </p:nvSpPr>
        <p:spPr>
          <a:xfrm>
            <a:off x="4414367" y="2613984"/>
            <a:ext cx="3488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Overlapping ingredients</a:t>
            </a:r>
          </a:p>
          <a:p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CF400C-692E-B44B-975F-EA760F34C5C9}"/>
              </a:ext>
            </a:extLst>
          </p:cNvPr>
          <p:cNvSpPr/>
          <p:nvPr/>
        </p:nvSpPr>
        <p:spPr>
          <a:xfrm>
            <a:off x="4532243" y="3028633"/>
            <a:ext cx="7248940" cy="1341666"/>
          </a:xfrm>
          <a:prstGeom prst="round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2R_Final.mp4">
            <a:hlinkClick r:id="" action="ppaction://media"/>
            <a:extLst>
              <a:ext uri="{FF2B5EF4-FFF2-40B4-BE49-F238E27FC236}">
                <a16:creationId xmlns:a16="http://schemas.microsoft.com/office/drawing/2014/main" id="{F660FA3C-88A0-8C45-B5BE-D4846C99C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34512" t="4361" r="34503" b="4361"/>
          <a:stretch/>
        </p:blipFill>
        <p:spPr>
          <a:xfrm>
            <a:off x="-34235" y="-1185"/>
            <a:ext cx="4138980" cy="68585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B200ED-E5D1-0B4E-9967-19EE3618D19C}"/>
              </a:ext>
            </a:extLst>
          </p:cNvPr>
          <p:cNvSpPr txBox="1"/>
          <p:nvPr/>
        </p:nvSpPr>
        <p:spPr>
          <a:xfrm>
            <a:off x="0" y="0"/>
            <a:ext cx="2401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" pitchFamily="2" charset="0"/>
              </a:rPr>
              <a:t>Prototype Demo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8" grpId="0"/>
      <p:bldP spid="50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D24376-F834-E243-8E06-AC805B9A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t="31253"/>
          <a:stretch/>
        </p:blipFill>
        <p:spPr>
          <a:xfrm>
            <a:off x="0" y="4034065"/>
            <a:ext cx="12192000" cy="283754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52E4589-8B51-7741-8C38-055B88BD4E96}"/>
              </a:ext>
            </a:extLst>
          </p:cNvPr>
          <p:cNvGrpSpPr/>
          <p:nvPr/>
        </p:nvGrpSpPr>
        <p:grpSpPr>
          <a:xfrm>
            <a:off x="4422688" y="4169774"/>
            <a:ext cx="4631708" cy="2198738"/>
            <a:chOff x="4486857" y="3747848"/>
            <a:chExt cx="4631708" cy="21987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8C4F0E-58E9-8542-8BB9-F220F1787C3C}"/>
                </a:ext>
              </a:extLst>
            </p:cNvPr>
            <p:cNvGrpSpPr/>
            <p:nvPr/>
          </p:nvGrpSpPr>
          <p:grpSpPr>
            <a:xfrm>
              <a:off x="6023736" y="5030292"/>
              <a:ext cx="1557949" cy="916294"/>
              <a:chOff x="6107093" y="5100628"/>
              <a:chExt cx="1557949" cy="91629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6807630-705C-5D4D-AEA0-88FE50148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3494" y="5167664"/>
                <a:ext cx="327592" cy="32759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46B378-E12B-AD4D-A1C4-220A204621B3}"/>
                  </a:ext>
                </a:extLst>
              </p:cNvPr>
              <p:cNvSpPr txBox="1"/>
              <p:nvPr/>
            </p:nvSpPr>
            <p:spPr>
              <a:xfrm>
                <a:off x="6484910" y="5100628"/>
                <a:ext cx="1180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3F1A5F-2FEF-DD49-A7BE-4D5056F8D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7093" y="5555892"/>
                <a:ext cx="460394" cy="46039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112AF-410E-5742-9C33-C409CFC2540E}"/>
                  </a:ext>
                </a:extLst>
              </p:cNvPr>
              <p:cNvSpPr txBox="1"/>
              <p:nvPr/>
            </p:nvSpPr>
            <p:spPr>
              <a:xfrm>
                <a:off x="6484910" y="5555257"/>
                <a:ext cx="1180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16D2A4-2045-2D4E-9ED5-BBD253CF382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857" y="4460497"/>
              <a:ext cx="46317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D5D8DA-C081-8048-BD42-6173849E6024}"/>
                </a:ext>
              </a:extLst>
            </p:cNvPr>
            <p:cNvSpPr txBox="1"/>
            <p:nvPr/>
          </p:nvSpPr>
          <p:spPr>
            <a:xfrm>
              <a:off x="4794792" y="4447782"/>
              <a:ext cx="4049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Data Scientist  </a:t>
              </a:r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|  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Data Analyst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BEE1EE-E28A-C84C-9FC3-B41CBFAB08CD}"/>
                </a:ext>
              </a:extLst>
            </p:cNvPr>
            <p:cNvSpPr/>
            <p:nvPr/>
          </p:nvSpPr>
          <p:spPr>
            <a:xfrm>
              <a:off x="4504646" y="3747848"/>
              <a:ext cx="45961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Jhonsen</a:t>
              </a:r>
              <a:r>
                <a:rPr lang="en-US" sz="4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 </a:t>
              </a:r>
              <a:r>
                <a:rPr lang="en-US" sz="40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Djajamuliadi</a:t>
              </a:r>
              <a:endParaRPr lang="en-US" sz="4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46A8072-1D77-1B49-A754-942D44B0C4DB}"/>
              </a:ext>
            </a:extLst>
          </p:cNvPr>
          <p:cNvSpPr txBox="1"/>
          <p:nvPr/>
        </p:nvSpPr>
        <p:spPr>
          <a:xfrm>
            <a:off x="1869598" y="1011743"/>
            <a:ext cx="7678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Chalkboard" panose="03050602040202020205" pitchFamily="66" charset="77"/>
              </a:rPr>
              <a:t>“If you can’t find an answer anywhere…</a:t>
            </a:r>
          </a:p>
          <a:p>
            <a:r>
              <a:rPr lang="en-US" sz="3200" i="1" dirty="0">
                <a:latin typeface="Chalkboard" panose="03050602040202020205" pitchFamily="66" charset="77"/>
              </a:rPr>
              <a:t>			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656F8-9402-AC4E-B343-1236A8C613B2}"/>
              </a:ext>
            </a:extLst>
          </p:cNvPr>
          <p:cNvSpPr/>
          <p:nvPr/>
        </p:nvSpPr>
        <p:spPr>
          <a:xfrm>
            <a:off x="6425824" y="1513831"/>
            <a:ext cx="317648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latin typeface="Chalkboard" panose="03050602040202020205" pitchFamily="66" charset="77"/>
              </a:rPr>
              <a:t>…make it up!</a:t>
            </a:r>
            <a:r>
              <a:rPr lang="en-US" sz="1600" i="1" dirty="0">
                <a:latin typeface="Chalkboard" panose="03050602040202020205" pitchFamily="66" charset="77"/>
              </a:rPr>
              <a:t>		~Anonymous</a:t>
            </a:r>
            <a:endParaRPr lang="en-US" sz="1600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00CCAD58-5275-D845-8BCA-7731F9568DE4}"/>
              </a:ext>
            </a:extLst>
          </p:cNvPr>
          <p:cNvSpPr/>
          <p:nvPr/>
        </p:nvSpPr>
        <p:spPr>
          <a:xfrm>
            <a:off x="491630" y="643316"/>
            <a:ext cx="11208739" cy="2173501"/>
          </a:xfrm>
          <a:prstGeom prst="cloud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400CDB-F54E-E646-B99C-5D8E2B50211A}"/>
              </a:ext>
            </a:extLst>
          </p:cNvPr>
          <p:cNvGrpSpPr/>
          <p:nvPr/>
        </p:nvGrpSpPr>
        <p:grpSpPr>
          <a:xfrm>
            <a:off x="4858959" y="3199351"/>
            <a:ext cx="3686214" cy="708777"/>
            <a:chOff x="4858959" y="3325288"/>
            <a:chExt cx="3686214" cy="70877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E400BDE-85E3-E24C-BDB4-6C76EE7769EE}"/>
                </a:ext>
              </a:extLst>
            </p:cNvPr>
            <p:cNvSpPr/>
            <p:nvPr/>
          </p:nvSpPr>
          <p:spPr>
            <a:xfrm>
              <a:off x="4858959" y="3325288"/>
              <a:ext cx="3686214" cy="708777"/>
            </a:xfrm>
            <a:prstGeom prst="roundRect">
              <a:avLst/>
            </a:prstGeom>
            <a:solidFill>
              <a:schemeClr val="bg1">
                <a:lumMod val="8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A47B1E-F289-0E4E-9813-007D7921AFA5}"/>
                </a:ext>
              </a:extLst>
            </p:cNvPr>
            <p:cNvSpPr txBox="1"/>
            <p:nvPr/>
          </p:nvSpPr>
          <p:spPr>
            <a:xfrm>
              <a:off x="4993816" y="3325288"/>
              <a:ext cx="35513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Produce</a:t>
              </a:r>
              <a:r>
                <a:rPr lang="en-US" sz="20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-</a:t>
              </a:r>
              <a:r>
                <a:rPr lang="en-US" sz="36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2</a:t>
              </a:r>
              <a:r>
                <a:rPr lang="en-US" sz="20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-</a:t>
              </a:r>
              <a:r>
                <a:rPr lang="en-US" sz="32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Recipe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CFB31C-23BB-9848-9D67-69168F84182D}"/>
              </a:ext>
            </a:extLst>
          </p:cNvPr>
          <p:cNvSpPr txBox="1"/>
          <p:nvPr/>
        </p:nvSpPr>
        <p:spPr>
          <a:xfrm>
            <a:off x="347665" y="261288"/>
            <a:ext cx="2180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halkboard" panose="03050602040202020205" pitchFamily="66" charset="77"/>
              </a:rPr>
              <a:t>Sometimes…</a:t>
            </a:r>
          </a:p>
        </p:txBody>
      </p:sp>
    </p:spTree>
    <p:extLst>
      <p:ext uri="{BB962C8B-B14F-4D97-AF65-F5344CB8AC3E}">
        <p14:creationId xmlns:p14="http://schemas.microsoft.com/office/powerpoint/2010/main" val="259501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E9E5819-1F60-6540-A42B-6140CA92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F58617A-E4D1-FF4A-9318-EB3ED99C5AE7}"/>
              </a:ext>
            </a:extLst>
          </p:cNvPr>
          <p:cNvSpPr/>
          <p:nvPr/>
        </p:nvSpPr>
        <p:spPr>
          <a:xfrm>
            <a:off x="1625302" y="4689879"/>
            <a:ext cx="3927354" cy="12292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9886E-6080-4541-B316-5965597E1E8F}"/>
              </a:ext>
            </a:extLst>
          </p:cNvPr>
          <p:cNvSpPr/>
          <p:nvPr/>
        </p:nvSpPr>
        <p:spPr>
          <a:xfrm>
            <a:off x="1625302" y="2174837"/>
            <a:ext cx="3927354" cy="728292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3EB35-5FFD-704D-A81F-E2B723BBAA59}"/>
              </a:ext>
            </a:extLst>
          </p:cNvPr>
          <p:cNvSpPr/>
          <p:nvPr/>
        </p:nvSpPr>
        <p:spPr>
          <a:xfrm>
            <a:off x="1625302" y="3079990"/>
            <a:ext cx="3927354" cy="142570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1284-A2BA-194E-8AC2-CC33A51FD17A}"/>
              </a:ext>
            </a:extLst>
          </p:cNvPr>
          <p:cNvSpPr/>
          <p:nvPr/>
        </p:nvSpPr>
        <p:spPr>
          <a:xfrm>
            <a:off x="1625302" y="1083576"/>
            <a:ext cx="3927354" cy="914400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833854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D9BA1-E264-7A42-8713-E389EC07DAEE}"/>
              </a:ext>
            </a:extLst>
          </p:cNvPr>
          <p:cNvSpPr/>
          <p:nvPr/>
        </p:nvSpPr>
        <p:spPr>
          <a:xfrm>
            <a:off x="1815783" y="1503764"/>
            <a:ext cx="1705881" cy="3456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CA954-F1C3-4C49-8AD4-3233CB41ED02}"/>
              </a:ext>
            </a:extLst>
          </p:cNvPr>
          <p:cNvSpPr/>
          <p:nvPr/>
        </p:nvSpPr>
        <p:spPr>
          <a:xfrm>
            <a:off x="3690887" y="1503764"/>
            <a:ext cx="1676622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9B1D9-6A8F-7A4A-BA76-556D1E1BACB0}"/>
              </a:ext>
            </a:extLst>
          </p:cNvPr>
          <p:cNvCxnSpPr/>
          <p:nvPr/>
        </p:nvCxnSpPr>
        <p:spPr>
          <a:xfrm>
            <a:off x="5367509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CDD20-21DD-7941-B935-20AD331019F5}"/>
              </a:ext>
            </a:extLst>
          </p:cNvPr>
          <p:cNvCxnSpPr>
            <a:cxnSpLocks/>
          </p:cNvCxnSpPr>
          <p:nvPr/>
        </p:nvCxnSpPr>
        <p:spPr>
          <a:xfrm flipH="1">
            <a:off x="1429315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31444-8395-E343-B6A3-59C8D86F5C5B}"/>
              </a:ext>
            </a:extLst>
          </p:cNvPr>
          <p:cNvSpPr/>
          <p:nvPr/>
        </p:nvSpPr>
        <p:spPr>
          <a:xfrm>
            <a:off x="1815784" y="3453018"/>
            <a:ext cx="1705881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  <a:p>
            <a:pPr algn="ctr"/>
            <a:r>
              <a:rPr lang="en-US" dirty="0"/>
              <a:t>(CNN)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8069-D4C5-2C49-803D-1ADC37337E7F}"/>
              </a:ext>
            </a:extLst>
          </p:cNvPr>
          <p:cNvSpPr/>
          <p:nvPr/>
        </p:nvSpPr>
        <p:spPr>
          <a:xfrm>
            <a:off x="3661628" y="3453018"/>
            <a:ext cx="1705881" cy="9144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Topic Modeling</a:t>
            </a:r>
          </a:p>
          <a:p>
            <a:pPr algn="ctr"/>
            <a:r>
              <a:rPr lang="en-US" dirty="0"/>
              <a:t>(NMF)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F4670-5EAD-9943-A299-EE75045ADE91}"/>
              </a:ext>
            </a:extLst>
          </p:cNvPr>
          <p:cNvSpPr txBox="1"/>
          <p:nvPr/>
        </p:nvSpPr>
        <p:spPr>
          <a:xfrm>
            <a:off x="2653225" y="1103982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3EC8-B180-BB40-A871-542A5B2E46A2}"/>
              </a:ext>
            </a:extLst>
          </p:cNvPr>
          <p:cNvSpPr txBox="1"/>
          <p:nvPr/>
        </p:nvSpPr>
        <p:spPr>
          <a:xfrm>
            <a:off x="3006925" y="306957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9956E-F7EF-9A44-82DB-520707D4B48F}"/>
              </a:ext>
            </a:extLst>
          </p:cNvPr>
          <p:cNvGrpSpPr/>
          <p:nvPr/>
        </p:nvGrpSpPr>
        <p:grpSpPr>
          <a:xfrm>
            <a:off x="2561774" y="1821341"/>
            <a:ext cx="2078521" cy="1603559"/>
            <a:chOff x="2333174" y="1745141"/>
            <a:chExt cx="2078521" cy="195730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443CAD1-8C25-9B48-A01D-C525960D3ADC}"/>
                </a:ext>
              </a:extLst>
            </p:cNvPr>
            <p:cNvSpPr/>
            <p:nvPr/>
          </p:nvSpPr>
          <p:spPr>
            <a:xfrm>
              <a:off x="2333174" y="1752761"/>
              <a:ext cx="238016" cy="194968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27AAF300-F3DC-B44F-B450-BC4375D65A39}"/>
                </a:ext>
              </a:extLst>
            </p:cNvPr>
            <p:cNvSpPr/>
            <p:nvPr/>
          </p:nvSpPr>
          <p:spPr>
            <a:xfrm>
              <a:off x="4173679" y="1745141"/>
              <a:ext cx="238016" cy="194968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822282-85D8-F943-9D66-3A212097CAF5}"/>
              </a:ext>
            </a:extLst>
          </p:cNvPr>
          <p:cNvSpPr txBox="1"/>
          <p:nvPr/>
        </p:nvSpPr>
        <p:spPr>
          <a:xfrm>
            <a:off x="2737940" y="2191858"/>
            <a:ext cx="173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Preprocessing,</a:t>
            </a:r>
          </a:p>
          <a:p>
            <a:pPr algn="ctr"/>
            <a:r>
              <a:rPr lang="en-US" sz="2000" b="1" dirty="0"/>
              <a:t>Engineering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4CC2D07-9113-7C42-9FEC-6986BD1530F1}"/>
              </a:ext>
            </a:extLst>
          </p:cNvPr>
          <p:cNvSpPr/>
          <p:nvPr/>
        </p:nvSpPr>
        <p:spPr>
          <a:xfrm>
            <a:off x="2561774" y="4359798"/>
            <a:ext cx="238016" cy="65947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41000">
                <a:schemeClr val="accent1">
                  <a:lumMod val="45000"/>
                  <a:lumOff val="55000"/>
                </a:schemeClr>
              </a:gs>
              <a:gs pos="68000">
                <a:schemeClr val="accent6">
                  <a:lumMod val="59000"/>
                  <a:lumOff val="41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23E6AE-663D-234F-973D-6D6BD780C6E8}"/>
              </a:ext>
            </a:extLst>
          </p:cNvPr>
          <p:cNvSpPr/>
          <p:nvPr/>
        </p:nvSpPr>
        <p:spPr>
          <a:xfrm>
            <a:off x="4402279" y="4359797"/>
            <a:ext cx="238016" cy="65947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C3459-6E6E-BA4F-A393-C01D024624B6}"/>
              </a:ext>
            </a:extLst>
          </p:cNvPr>
          <p:cNvSpPr txBox="1"/>
          <p:nvPr/>
        </p:nvSpPr>
        <p:spPr>
          <a:xfrm>
            <a:off x="3185507" y="4645419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6944F-1EEE-A640-A0F3-600E3E576335}"/>
              </a:ext>
            </a:extLst>
          </p:cNvPr>
          <p:cNvSpPr/>
          <p:nvPr/>
        </p:nvSpPr>
        <p:spPr>
          <a:xfrm>
            <a:off x="1815783" y="5053703"/>
            <a:ext cx="1705881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88D9AC-50F9-BF4E-B69D-6BA6716AFEC2}"/>
              </a:ext>
            </a:extLst>
          </p:cNvPr>
          <p:cNvSpPr/>
          <p:nvPr/>
        </p:nvSpPr>
        <p:spPr>
          <a:xfrm>
            <a:off x="3661628" y="5053703"/>
            <a:ext cx="1705881" cy="68600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Tagged-</a:t>
            </a:r>
          </a:p>
          <a:p>
            <a:pPr algn="ctr"/>
            <a:r>
              <a:rPr lang="en-US" dirty="0"/>
              <a:t>Documents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9C0AAC00-268C-2A47-BCC6-9A1D47DCBDE0}"/>
              </a:ext>
            </a:extLst>
          </p:cNvPr>
          <p:cNvSpPr/>
          <p:nvPr/>
        </p:nvSpPr>
        <p:spPr>
          <a:xfrm rot="5400000">
            <a:off x="2915975" y="5047279"/>
            <a:ext cx="400111" cy="984755"/>
          </a:xfrm>
          <a:prstGeom prst="bentUpArrow">
            <a:avLst>
              <a:gd name="adj1" fmla="val 29736"/>
              <a:gd name="adj2" fmla="val 26742"/>
              <a:gd name="adj3" fmla="val 32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D1AD832B-61B7-024F-8C03-DFA8C28CA9EA}"/>
              </a:ext>
            </a:extLst>
          </p:cNvPr>
          <p:cNvSpPr/>
          <p:nvPr/>
        </p:nvSpPr>
        <p:spPr>
          <a:xfrm rot="16200000">
            <a:off x="6077561" y="4543319"/>
            <a:ext cx="227665" cy="17058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F70CC8F-096F-F94D-9AA1-508D6AA1E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1" t="15237" r="8637" b="21853"/>
          <a:stretch/>
        </p:blipFill>
        <p:spPr>
          <a:xfrm>
            <a:off x="463363" y="1482876"/>
            <a:ext cx="876326" cy="3634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C911F7E-1A5A-3049-837C-6FB6DDBCFA99}"/>
              </a:ext>
            </a:extLst>
          </p:cNvPr>
          <p:cNvGrpSpPr/>
          <p:nvPr/>
        </p:nvGrpSpPr>
        <p:grpSpPr>
          <a:xfrm>
            <a:off x="7112396" y="4410571"/>
            <a:ext cx="1235069" cy="1329142"/>
            <a:chOff x="6030250" y="4410571"/>
            <a:chExt cx="1235069" cy="132914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D4E3FB-077E-F943-A64C-CBF0EAD109F5}"/>
                </a:ext>
              </a:extLst>
            </p:cNvPr>
            <p:cNvSpPr/>
            <p:nvPr/>
          </p:nvSpPr>
          <p:spPr>
            <a:xfrm>
              <a:off x="6030250" y="5053704"/>
              <a:ext cx="1235069" cy="686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</a:p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7453989-652E-274E-9A3D-17C76C309D3A}"/>
                </a:ext>
              </a:extLst>
            </p:cNvPr>
            <p:cNvSpPr/>
            <p:nvPr/>
          </p:nvSpPr>
          <p:spPr>
            <a:xfrm rot="10800000">
              <a:off x="6490844" y="4410571"/>
              <a:ext cx="238016" cy="65947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BFE21B-B479-3348-90D8-CA5C841B67EA}"/>
              </a:ext>
            </a:extLst>
          </p:cNvPr>
          <p:cNvSpPr txBox="1"/>
          <p:nvPr/>
        </p:nvSpPr>
        <p:spPr>
          <a:xfrm>
            <a:off x="9393210" y="3496834"/>
            <a:ext cx="159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 Ship Traffic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909DE5-7999-B540-AAD0-F7DF560717B1}"/>
              </a:ext>
            </a:extLst>
          </p:cNvPr>
          <p:cNvSpPr txBox="1"/>
          <p:nvPr/>
        </p:nvSpPr>
        <p:spPr>
          <a:xfrm>
            <a:off x="9646315" y="6421364"/>
            <a:ext cx="1430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Cargo Ship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482BAB-9891-8545-9302-93C909529ED6}"/>
              </a:ext>
            </a:extLst>
          </p:cNvPr>
          <p:cNvGrpSpPr/>
          <p:nvPr/>
        </p:nvGrpSpPr>
        <p:grpSpPr>
          <a:xfrm>
            <a:off x="1251272" y="3504989"/>
            <a:ext cx="555567" cy="905153"/>
            <a:chOff x="1251272" y="3504989"/>
            <a:chExt cx="555567" cy="90515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6C9DC-26EC-334B-96EF-75B448680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176" y="3504989"/>
              <a:ext cx="476663" cy="405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83CE51D-EFFD-A94D-B7E3-7CD6C1A6C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272" y="3833917"/>
              <a:ext cx="544637" cy="77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8D2817-0388-544D-A0B1-11B59911B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9688" y="3915102"/>
              <a:ext cx="465907" cy="188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21EDF8-8F1C-C548-8B0D-C9542BAF5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877" y="3909613"/>
              <a:ext cx="318341" cy="5005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373494"/>
            <a:ext cx="1215871" cy="1462393"/>
            <a:chOff x="5383742" y="3373494"/>
            <a:chExt cx="1215871" cy="1462393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874671" y="3373494"/>
              <a:ext cx="724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Cargo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3710146"/>
              <a:ext cx="686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Yacht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873608"/>
              <a:ext cx="466673" cy="50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1295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Cruise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B45681-3CA0-CF49-8B74-BFFA4791546D}"/>
              </a:ext>
            </a:extLst>
          </p:cNvPr>
          <p:cNvSpPr txBox="1"/>
          <p:nvPr/>
        </p:nvSpPr>
        <p:spPr>
          <a:xfrm>
            <a:off x="5791136" y="1199994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 </a:t>
            </a:r>
          </a:p>
          <a:p>
            <a:pPr algn="ctr"/>
            <a:r>
              <a:rPr lang="en-US" b="1" dirty="0"/>
              <a:t>Databases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E644A86-E4CD-9B44-917A-A46F80FDC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90192-644D-FA4D-BB6E-B7F8A3F474DF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EBFA6DF-B961-6F4A-BB1A-4082EAA2B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F99E0BD-2AF5-8E46-A06A-27F9C5559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D9C84D-2917-1149-B9FD-669AB20627D1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6528F3-C7CD-EE44-A65D-7A48415F7F5D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03852D-85CE-9C48-AE51-E5A49ADC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BA8E0B-59B4-C447-B13C-C695AC91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AEEF18A-0189-6F48-9504-79E1D7BF4EEF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1D39E-2719-F84A-BA92-8E3C099B7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67" y="1380770"/>
            <a:ext cx="2787137" cy="20903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8583-2AEF-9842-9911-F0C134DA2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48" b="89881" l="5000" r="93000">
                        <a14:foregroundMark x1="31000" y1="30357" x2="31000" y2="30357"/>
                        <a14:foregroundMark x1="32333" y1="20833" x2="32333" y2="20833"/>
                        <a14:foregroundMark x1="25000" y1="63690" x2="25000" y2="63690"/>
                        <a14:foregroundMark x1="5333" y1="72024" x2="5333" y2="72024"/>
                        <a14:foregroundMark x1="35333" y1="80952" x2="35333" y2="80952"/>
                        <a14:foregroundMark x1="47667" y1="86310" x2="47667" y2="86310"/>
                        <a14:foregroundMark x1="48000" y1="32143" x2="48000" y2="32143"/>
                        <a14:foregroundMark x1="30000" y1="29167" x2="30000" y2="29167"/>
                        <a14:foregroundMark x1="34333" y1="20833" x2="34333" y2="20833"/>
                        <a14:foregroundMark x1="34667" y1="26190" x2="35000" y2="36905"/>
                        <a14:foregroundMark x1="25667" y1="30952" x2="33333" y2="32143"/>
                        <a14:foregroundMark x1="34667" y1="83929" x2="36333" y2="66071"/>
                        <a14:foregroundMark x1="36333" y1="66071" x2="37000" y2="66667"/>
                        <a14:foregroundMark x1="49333" y1="45238" x2="45667" y2="40476"/>
                        <a14:foregroundMark x1="89333" y1="20833" x2="89333" y2="20833"/>
                        <a14:foregroundMark x1="91000" y1="17262" x2="89000" y2="13690"/>
                        <a14:foregroundMark x1="87667" y1="19643" x2="93000" y2="6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04438">
            <a:off x="6900717" y="2841352"/>
            <a:ext cx="19050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CF86CD-B14C-7A4B-B6C2-EE0BB188BDE5}"/>
              </a:ext>
            </a:extLst>
          </p:cNvPr>
          <p:cNvSpPr txBox="1"/>
          <p:nvPr/>
        </p:nvSpPr>
        <p:spPr>
          <a:xfrm>
            <a:off x="6960495" y="2655406"/>
            <a:ext cx="93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F7480B-CB34-3845-937E-82504F6FFC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7934" y="4504841"/>
            <a:ext cx="2812316" cy="18646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B08F8C-7A8C-C541-8D88-864FAD3319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08" y="2931636"/>
            <a:ext cx="1072721" cy="6034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A029A8-BC81-1A42-841F-C4963282E6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076" y="3681013"/>
            <a:ext cx="1072721" cy="678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7AEF77-9947-ED43-B9CA-9FC53F172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80" y="4534119"/>
            <a:ext cx="1072320" cy="71626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58FA0D6-98DC-6C47-8177-F5757FBD59CE}"/>
              </a:ext>
            </a:extLst>
          </p:cNvPr>
          <p:cNvSpPr txBox="1"/>
          <p:nvPr/>
        </p:nvSpPr>
        <p:spPr>
          <a:xfrm>
            <a:off x="5806043" y="407947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Fishing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694A49B-C441-3E44-8239-603C451603BA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0DF2AB5-A1E8-9E4B-8B2A-7051F861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F5A8520-1F8F-294F-A704-7C2ED05E0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BE507B9-98A5-A04D-A2C4-F0967F49AC36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6287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295</Words>
  <Application>Microsoft Macintosh PowerPoint</Application>
  <PresentationFormat>Widescreen</PresentationFormat>
  <Paragraphs>152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Century Schoolbook</vt:lpstr>
      <vt:lpstr>Chalkboard</vt:lpstr>
      <vt:lpstr>JasmineUPC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jhonsen djajamuliadi</dc:creator>
  <cp:lastModifiedBy>jhonsen djajamuliadi</cp:lastModifiedBy>
  <cp:revision>102</cp:revision>
  <cp:lastPrinted>2019-03-27T17:36:42Z</cp:lastPrinted>
  <dcterms:created xsi:type="dcterms:W3CDTF">2019-03-21T03:46:12Z</dcterms:created>
  <dcterms:modified xsi:type="dcterms:W3CDTF">2019-03-27T21:49:49Z</dcterms:modified>
</cp:coreProperties>
</file>